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xls" ContentType="application/vnd.ms-exce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2" saveSubsetFonts="1" autoCompressPictures="0">
  <p:sldMasterIdLst>
    <p:sldMasterId id="2147483660" r:id="rId1"/>
  </p:sldMasterIdLst>
  <p:notesMasterIdLst>
    <p:notesMasterId r:id="rId14"/>
  </p:notesMasterIdLst>
  <p:handoutMasterIdLst>
    <p:handoutMasterId r:id="rId15"/>
  </p:handoutMasterIdLst>
  <p:sldIdLst>
    <p:sldId id="256" r:id="rId2"/>
    <p:sldId id="257" r:id="rId3"/>
    <p:sldId id="258" r:id="rId4"/>
    <p:sldId id="259" r:id="rId5"/>
    <p:sldId id="266" r:id="rId6"/>
    <p:sldId id="260" r:id="rId7"/>
    <p:sldId id="261" r:id="rId8"/>
    <p:sldId id="262" r:id="rId9"/>
    <p:sldId id="263" r:id="rId10"/>
    <p:sldId id="267" r:id="rId11"/>
    <p:sldId id="264" r:id="rId12"/>
    <p:sldId id="265" r:id="rId1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snapToObjects="1">
      <p:cViewPr varScale="1">
        <p:scale>
          <a:sx n="70" d="100"/>
          <a:sy n="70" d="100"/>
        </p:scale>
        <p:origin x="-522"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860B325D-0DE4-F94D-B966-FAB706C745AA}" type="datetime1">
              <a:rPr lang="en-US" smtClean="0"/>
              <a:pPr/>
              <a:t>11/24/2008</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A7E385C5-5942-544F-9B3B-7804CDFD33CB}" type="slidenum">
              <a:rPr lang="en-US" smtClean="0"/>
              <a:pPr/>
              <a:t>‹#›</a:t>
            </a:fld>
            <a:endParaRPr lang="en-US" dirty="0"/>
          </a:p>
        </p:txBody>
      </p:sp>
    </p:spTree>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82B405B-7A97-F94D-9E77-0CBB5BD395C8}" type="datetime1">
              <a:rPr lang="en-US" smtClean="0"/>
              <a:pPr/>
              <a:t>11/24/2008</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FCCD567-5604-5C4A-AF82-ED85A90DAC59}" type="slidenum">
              <a:rPr lang="en-US" smtClean="0"/>
              <a:pPr/>
              <a:t>‹#›</a:t>
            </a:fld>
            <a:endParaRPr lang="en-US" dirty="0"/>
          </a:p>
        </p:txBody>
      </p:sp>
    </p:spTree>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FCCD567-5604-5C4A-AF82-ED85A90DAC59}" type="slidenum">
              <a:rPr lang="en-US" smtClean="0"/>
              <a:pPr/>
              <a:t>2</a:t>
            </a:fld>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FCCD567-5604-5C4A-AF82-ED85A90DAC59}" type="slidenum">
              <a:rPr lang="en-US" smtClean="0"/>
              <a:pPr/>
              <a:t>11</a:t>
            </a:fld>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FCCD567-5604-5C4A-AF82-ED85A90DAC59}" type="slidenum">
              <a:rPr lang="en-US" smtClean="0"/>
              <a:pPr/>
              <a:t>12</a:t>
            </a:fld>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FCCD567-5604-5C4A-AF82-ED85A90DAC59}" type="slidenum">
              <a:rPr lang="en-US" smtClean="0"/>
              <a:pPr/>
              <a:t>13</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FCCD567-5604-5C4A-AF82-ED85A90DAC59}" type="slidenum">
              <a:rPr lang="en-US" smtClean="0"/>
              <a:pPr/>
              <a:t>3</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FCCD567-5604-5C4A-AF82-ED85A90DAC59}" type="slidenum">
              <a:rPr lang="en-US" smtClean="0"/>
              <a:pPr/>
              <a:t>4</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FCCD567-5604-5C4A-AF82-ED85A90DAC59}" type="slidenum">
              <a:rPr lang="en-US" smtClean="0"/>
              <a:pPr/>
              <a:t>5</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FCCD567-5604-5C4A-AF82-ED85A90DAC59}" type="slidenum">
              <a:rPr lang="en-US" smtClean="0"/>
              <a:pPr/>
              <a:t>6</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FCCD567-5604-5C4A-AF82-ED85A90DAC59}" type="slidenum">
              <a:rPr lang="en-US" smtClean="0"/>
              <a:pPr/>
              <a:t>7</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FCCD567-5604-5C4A-AF82-ED85A90DAC59}" type="slidenum">
              <a:rPr lang="en-US" smtClean="0"/>
              <a:pPr/>
              <a:t>8</a:t>
            </a:fld>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FCCD567-5604-5C4A-AF82-ED85A90DAC59}" type="slidenum">
              <a:rPr lang="en-US" smtClean="0"/>
              <a:pPr/>
              <a:t>9</a:t>
            </a:fld>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FCCD567-5604-5C4A-AF82-ED85A90DAC59}" type="slidenum">
              <a:rPr lang="en-US" smtClean="0"/>
              <a:pPr/>
              <a:t>10</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Rectangle 8"/>
          <p:cNvSpPr/>
          <p:nvPr/>
        </p:nvSpPr>
        <p:spPr>
          <a:xfrm>
            <a:off x="7848600" y="0"/>
            <a:ext cx="1295399" cy="6858000"/>
          </a:xfrm>
          <a:prstGeom prst="rect">
            <a:avLst/>
          </a:prstGeom>
          <a:gradFill>
            <a:gsLst>
              <a:gs pos="0">
                <a:schemeClr val="bg1">
                  <a:lumMod val="50000"/>
                  <a:alpha val="20000"/>
                </a:schemeClr>
              </a:gs>
              <a:gs pos="100000">
                <a:schemeClr val="bg1">
                  <a:lumMod val="85000"/>
                  <a:alpha val="20000"/>
                </a:schemeClr>
              </a:gs>
            </a:gsLst>
            <a:lin ang="21594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ctrTitle"/>
          </p:nvPr>
        </p:nvSpPr>
        <p:spPr>
          <a:xfrm>
            <a:off x="365760" y="2971800"/>
            <a:ext cx="5120640" cy="1709928"/>
          </a:xfrm>
        </p:spPr>
        <p:txBody>
          <a:bodyPr vert="horz" lIns="91440" tIns="45720" rIns="91440" bIns="45720" rtlCol="0" anchor="b" anchorCtr="0">
            <a:noAutofit/>
            <a:scene3d>
              <a:camera prst="orthographicFront"/>
              <a:lightRig rig="morning" dir="t">
                <a:rot lat="0" lon="0" rev="2400000"/>
              </a:lightRig>
            </a:scene3d>
            <a:sp3d extrusionH="63500" contourW="6350">
              <a:bevelT w="19050" h="50800" prst="softRound"/>
              <a:contourClr>
                <a:schemeClr val="bg1"/>
              </a:contourClr>
            </a:sp3d>
          </a:bodyPr>
          <a:lstStyle>
            <a:lvl1pPr algn="ctr" defTabSz="914400" rtl="0" eaLnBrk="1" latinLnBrk="0" hangingPunct="1">
              <a:spcBef>
                <a:spcPct val="0"/>
              </a:spcBef>
              <a:buNone/>
              <a:defRPr sz="4400" b="1" kern="1200" baseline="0">
                <a:solidFill>
                  <a:schemeClr val="tx2"/>
                </a:solidFill>
                <a:effectLst>
                  <a:innerShdw blurRad="63500" dist="50800" dir="5400000">
                    <a:schemeClr val="bg1">
                      <a:alpha val="50000"/>
                    </a:schemeClr>
                  </a:innerShdw>
                </a:effectLst>
                <a:latin typeface="+mj-lt"/>
                <a:ea typeface="+mj-ea"/>
                <a:cs typeface="+mj-cs"/>
              </a:defRPr>
            </a:lvl1pPr>
          </a:lstStyle>
          <a:p>
            <a:r>
              <a:rPr lang="en-US" smtClean="0"/>
              <a:t>Click to edit Master title style</a:t>
            </a:r>
            <a:endParaRPr/>
          </a:p>
        </p:txBody>
      </p:sp>
      <p:sp>
        <p:nvSpPr>
          <p:cNvPr id="3" name="Subtitle 2"/>
          <p:cNvSpPr>
            <a:spLocks noGrp="1"/>
          </p:cNvSpPr>
          <p:nvPr>
            <p:ph type="subTitle" idx="1"/>
          </p:nvPr>
        </p:nvSpPr>
        <p:spPr>
          <a:xfrm>
            <a:off x="365760" y="4956048"/>
            <a:ext cx="5111496" cy="1004048"/>
          </a:xfrm>
        </p:spPr>
        <p:txBody>
          <a:bodyPr vert="horz" lIns="91440" tIns="45720" rIns="91440" bIns="45720" rtlCol="0" anchor="t" anchorCtr="0">
            <a:normAutofit/>
            <a:scene3d>
              <a:camera prst="orthographicFront"/>
              <a:lightRig rig="threePt" dir="t"/>
            </a:scene3d>
            <a:sp3d>
              <a:contourClr>
                <a:schemeClr val="bg1"/>
              </a:contourClr>
            </a:sp3d>
          </a:bodyPr>
          <a:lstStyle>
            <a:lvl1pPr marL="0" indent="0" algn="ctr">
              <a:spcBef>
                <a:spcPct val="0"/>
              </a:spcBef>
              <a:buNone/>
              <a:defRPr sz="1500" b="1" kern="1200">
                <a:solidFill>
                  <a:schemeClr val="tx1">
                    <a:tint val="75000"/>
                  </a:schemeClr>
                </a:solidFill>
                <a:effectLst>
                  <a:outerShdw blurRad="50800" dist="12700" dir="2700000" algn="tl" rotWithShape="0">
                    <a:schemeClr val="bg1">
                      <a:alpha val="40000"/>
                    </a:schemeClr>
                  </a:outerShdw>
                </a:effectLst>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0" lvl="0" indent="0" algn="ctr" defTabSz="914400" rtl="0" eaLnBrk="1" latinLnBrk="0" hangingPunct="1">
              <a:lnSpc>
                <a:spcPct val="120000"/>
              </a:lnSpc>
              <a:spcBef>
                <a:spcPts val="2400"/>
              </a:spcBef>
              <a:buClr>
                <a:schemeClr val="tx2"/>
              </a:buClr>
              <a:buSzPct val="100000"/>
              <a:buFont typeface="Wingdings 2" pitchFamily="18" charset="2"/>
              <a:buNone/>
            </a:pPr>
            <a:r>
              <a:rPr lang="en-US" smtClean="0"/>
              <a:t>Click to edit Master subtitle style</a:t>
            </a:r>
            <a:endParaRPr/>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EB0644F-3A1B-2149-823B-26C1AECB57F3}"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81000" y="188259"/>
            <a:ext cx="7071837" cy="901700"/>
          </a:xfrm>
        </p:spPr>
        <p:txBody>
          <a:bodyPr bIns="0" anchor="b">
            <a:noAutofit/>
          </a:bodyPr>
          <a:lstStyle>
            <a:lvl1pPr algn="l">
              <a:defRPr sz="3200" b="0"/>
            </a:lvl1pPr>
          </a:lstStyle>
          <a:p>
            <a:r>
              <a:rPr lang="en-US" smtClean="0"/>
              <a:t>Click to edit Master title style</a:t>
            </a:r>
            <a:endParaRPr/>
          </a:p>
        </p:txBody>
      </p:sp>
      <p:sp>
        <p:nvSpPr>
          <p:cNvPr id="3" name="Content Placeholder 2"/>
          <p:cNvSpPr>
            <a:spLocks noGrp="1"/>
          </p:cNvSpPr>
          <p:nvPr>
            <p:ph idx="1"/>
          </p:nvPr>
        </p:nvSpPr>
        <p:spPr>
          <a:xfrm>
            <a:off x="609600" y="2312988"/>
            <a:ext cx="6843713" cy="3813175"/>
          </a:xfrm>
        </p:spPr>
        <p:txBody>
          <a:bodyPr>
            <a:normAutofit/>
          </a:bodyPr>
          <a:lstStyle>
            <a:lvl1pPr>
              <a:defRPr sz="2200"/>
            </a:lvl1pPr>
            <a:lvl2pPr>
              <a:defRPr sz="20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366900" y="1103406"/>
            <a:ext cx="7085908" cy="841188"/>
          </a:xfrm>
        </p:spPr>
        <p:txBody>
          <a:bodyPr tIns="0" bIns="0">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n-US" dirty="0"/>
          </a:p>
        </p:txBody>
      </p:sp>
      <p:sp>
        <p:nvSpPr>
          <p:cNvPr id="6" name="Footer Placeholder 5"/>
          <p:cNvSpPr>
            <a:spLocks noGrp="1"/>
          </p:cNvSpPr>
          <p:nvPr>
            <p:ph type="ftr" sz="quarter" idx="11"/>
          </p:nvPr>
        </p:nvSpPr>
        <p:spPr>
          <a:xfrm rot="16200000">
            <a:off x="5769819" y="3208338"/>
            <a:ext cx="5105400" cy="365125"/>
          </a:xfrm>
          <a:prstGeom prst="rect">
            <a:avLst/>
          </a:prstGeom>
        </p:spPr>
        <p:txBody>
          <a:bodyPr/>
          <a:lstStyle/>
          <a:p>
            <a:endParaRPr lang="en-US" dirty="0"/>
          </a:p>
        </p:txBody>
      </p:sp>
      <p:sp>
        <p:nvSpPr>
          <p:cNvPr id="7" name="Slide Number Placeholder 6"/>
          <p:cNvSpPr>
            <a:spLocks noGrp="1"/>
          </p:cNvSpPr>
          <p:nvPr>
            <p:ph type="sldNum" sz="quarter" idx="12"/>
          </p:nvPr>
        </p:nvSpPr>
        <p:spPr/>
        <p:txBody>
          <a:bodyPr/>
          <a:lstStyle/>
          <a:p>
            <a:fld id="{5EB0644F-3A1B-2149-823B-26C1AECB57F3}"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81000" y="5096435"/>
            <a:ext cx="7072313" cy="566738"/>
          </a:xfrm>
        </p:spPr>
        <p:txBody>
          <a:bodyPr anchor="b"/>
          <a:lstStyle>
            <a:lvl1pPr algn="l">
              <a:defRPr sz="3200" b="0"/>
            </a:lvl1pPr>
          </a:lstStyle>
          <a:p>
            <a:r>
              <a:rPr lang="en-US" smtClean="0"/>
              <a:t>Click to edit Master title style</a:t>
            </a:r>
            <a:endParaRPr/>
          </a:p>
        </p:txBody>
      </p:sp>
      <p:sp>
        <p:nvSpPr>
          <p:cNvPr id="3" name="Picture Placeholder 2"/>
          <p:cNvSpPr>
            <a:spLocks noGrp="1"/>
          </p:cNvSpPr>
          <p:nvPr>
            <p:ph type="pic" idx="1"/>
          </p:nvPr>
        </p:nvSpPr>
        <p:spPr>
          <a:xfrm>
            <a:off x="484093" y="443753"/>
            <a:ext cx="6970059" cy="3977640"/>
          </a:xfrm>
          <a:noFill/>
          <a:ln>
            <a:noFill/>
          </a:ln>
          <a:scene3d>
            <a:camera prst="orthographicFront"/>
            <a:lightRig rig="balanced" dir="t"/>
          </a:scene3d>
          <a:sp3d extrusionH="63500">
            <a:bevelT w="38100" h="38100" prst="softRound"/>
            <a:contourClr>
              <a:schemeClr val="bg1"/>
            </a:contourClr>
          </a:sp3d>
        </p:spPr>
        <p:txBody>
          <a:bodyPr>
            <a:scene3d>
              <a:camera prst="orthographicFront"/>
              <a:lightRig rig="threePt" dir="t"/>
            </a:scene3d>
            <a:sp3d>
              <a:contourClr>
                <a:schemeClr val="bg1"/>
              </a:contourClr>
            </a:sp3d>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a:p>
        </p:txBody>
      </p:sp>
      <p:sp>
        <p:nvSpPr>
          <p:cNvPr id="4" name="Text Placeholder 3"/>
          <p:cNvSpPr>
            <a:spLocks noGrp="1"/>
          </p:cNvSpPr>
          <p:nvPr>
            <p:ph type="body" sz="half" idx="2"/>
          </p:nvPr>
        </p:nvSpPr>
        <p:spPr>
          <a:xfrm>
            <a:off x="381000" y="5663173"/>
            <a:ext cx="7072313" cy="804862"/>
          </a:xfrm>
        </p:spPr>
        <p:txBody>
          <a:bodyPr lIns="109728">
            <a:normAutofit/>
          </a:bodyPr>
          <a:lstStyle>
            <a:lvl1pPr marL="0" indent="0">
              <a:spcBef>
                <a:spcPct val="0"/>
              </a:spcBef>
              <a:buNone/>
              <a:defRPr sz="15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n-US" dirty="0"/>
          </a:p>
        </p:txBody>
      </p:sp>
      <p:sp>
        <p:nvSpPr>
          <p:cNvPr id="6" name="Footer Placeholder 5"/>
          <p:cNvSpPr>
            <a:spLocks noGrp="1"/>
          </p:cNvSpPr>
          <p:nvPr>
            <p:ph type="ftr" sz="quarter" idx="11"/>
          </p:nvPr>
        </p:nvSpPr>
        <p:spPr>
          <a:xfrm rot="16200000">
            <a:off x="5769819" y="3208338"/>
            <a:ext cx="5105400" cy="365125"/>
          </a:xfrm>
          <a:prstGeom prst="rect">
            <a:avLst/>
          </a:prstGeom>
        </p:spPr>
        <p:txBody>
          <a:bodyPr/>
          <a:lstStyle/>
          <a:p>
            <a:endParaRPr lang="en-US" dirty="0"/>
          </a:p>
        </p:txBody>
      </p:sp>
      <p:sp>
        <p:nvSpPr>
          <p:cNvPr id="7" name="Slide Number Placeholder 6"/>
          <p:cNvSpPr>
            <a:spLocks noGrp="1"/>
          </p:cNvSpPr>
          <p:nvPr>
            <p:ph type="sldNum" sz="quarter" idx="12"/>
          </p:nvPr>
        </p:nvSpPr>
        <p:spPr/>
        <p:txBody>
          <a:bodyPr/>
          <a:lstStyle/>
          <a:p>
            <a:fld id="{5EB0644F-3A1B-2149-823B-26C1AECB57F3}" type="slidenum">
              <a:rPr lang="en-US" smtClean="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a:xfrm rot="16200000">
            <a:off x="5769819" y="3208338"/>
            <a:ext cx="5105400" cy="365125"/>
          </a:xfrm>
          <a:prstGeom prst="rect">
            <a:avLst/>
          </a:prstGeom>
        </p:spPr>
        <p:txBody>
          <a:bodyPr/>
          <a:lstStyle/>
          <a:p>
            <a:endParaRPr lang="en-US" dirty="0"/>
          </a:p>
        </p:txBody>
      </p:sp>
      <p:sp>
        <p:nvSpPr>
          <p:cNvPr id="6" name="Slide Number Placeholder 5"/>
          <p:cNvSpPr>
            <a:spLocks noGrp="1"/>
          </p:cNvSpPr>
          <p:nvPr>
            <p:ph type="sldNum" sz="quarter" idx="12"/>
          </p:nvPr>
        </p:nvSpPr>
        <p:spPr/>
        <p:txBody>
          <a:bodyPr/>
          <a:lstStyle/>
          <a:p>
            <a:fld id="{5EB0644F-3A1B-2149-823B-26C1AECB57F3}" type="slidenum">
              <a:rPr lang="en-US" smtClean="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324600" y="685800"/>
            <a:ext cx="1128713" cy="5440363"/>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381000" y="685800"/>
            <a:ext cx="5867400" cy="54403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a:xfrm rot="16200000">
            <a:off x="5769819" y="3208338"/>
            <a:ext cx="5105400" cy="365125"/>
          </a:xfrm>
          <a:prstGeom prst="rect">
            <a:avLst/>
          </a:prstGeom>
        </p:spPr>
        <p:txBody>
          <a:bodyPr/>
          <a:lstStyle/>
          <a:p>
            <a:endParaRPr lang="en-US" dirty="0"/>
          </a:p>
        </p:txBody>
      </p:sp>
      <p:sp>
        <p:nvSpPr>
          <p:cNvPr id="6" name="Slide Number Placeholder 5"/>
          <p:cNvSpPr>
            <a:spLocks noGrp="1"/>
          </p:cNvSpPr>
          <p:nvPr>
            <p:ph type="sldNum" sz="quarter" idx="12"/>
          </p:nvPr>
        </p:nvSpPr>
        <p:spPr>
          <a:xfrm>
            <a:off x="8041341" y="6181538"/>
            <a:ext cx="806824" cy="365125"/>
          </a:xfrm>
        </p:spPr>
        <p:txBody>
          <a:bodyPr/>
          <a:lstStyle/>
          <a:p>
            <a:fld id="{5EB0644F-3A1B-2149-823B-26C1AECB57F3}"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srcRect l="51590" r="19364"/>
          <a:stretch>
            <a:fillRect/>
          </a:stretch>
        </p:blipFill>
        <p:spPr>
          <a:xfrm>
            <a:off x="7772400" y="0"/>
            <a:ext cx="1371600" cy="6858000"/>
          </a:xfrm>
          <a:prstGeom prst="rect">
            <a:avLst/>
          </a:prstGeom>
          <a:solidFill>
            <a:schemeClr val="bg1"/>
          </a:solidFill>
        </p:spPr>
      </p:pic>
      <p:sp>
        <p:nvSpPr>
          <p:cNvPr id="9" name="Rectangle 8"/>
          <p:cNvSpPr/>
          <p:nvPr userDrawn="1"/>
        </p:nvSpPr>
        <p:spPr>
          <a:xfrm>
            <a:off x="7772400" y="0"/>
            <a:ext cx="1371600" cy="6858000"/>
          </a:xfrm>
          <a:prstGeom prst="rect">
            <a:avLst/>
          </a:prstGeom>
          <a:solidFill>
            <a:schemeClr val="bg1">
              <a:alpha val="22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p:txBody>
          <a:bodyPr>
            <a:noAutofit/>
          </a:bodyPr>
          <a:lstStyle/>
          <a:p>
            <a:r>
              <a:rPr lang="en-US" smtClean="0"/>
              <a:t>Click to edit Master title style</a:t>
            </a:r>
            <a:endParaRPr/>
          </a:p>
        </p:txBody>
      </p:sp>
      <p:sp>
        <p:nvSpPr>
          <p:cNvPr id="3" name="Content Placeholder 2"/>
          <p:cNvSpPr>
            <a:spLocks noGrp="1"/>
          </p:cNvSpPr>
          <p:nvPr>
            <p:ph idx="1"/>
          </p:nvPr>
        </p:nvSpPr>
        <p:spPr/>
        <p:txBody>
          <a:bodyPr>
            <a:normAutofit/>
          </a:bodyPr>
          <a:lstStyle>
            <a:lvl1pPr>
              <a:defRPr sz="2600"/>
            </a:lvl1pPr>
            <a:lvl2pPr>
              <a:defRPr sz="2400"/>
            </a:lvl2pPr>
            <a:lvl3pPr>
              <a:defRPr sz="2200"/>
            </a:lvl3pPr>
            <a:lvl4pPr>
              <a:defRPr sz="20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Title Slide with Picture">
    <p:spTree>
      <p:nvGrpSpPr>
        <p:cNvPr id="1" name=""/>
        <p:cNvGrpSpPr/>
        <p:nvPr/>
      </p:nvGrpSpPr>
      <p:grpSpPr>
        <a:xfrm>
          <a:off x="0" y="0"/>
          <a:ext cx="0" cy="0"/>
          <a:chOff x="0" y="0"/>
          <a:chExt cx="0" cy="0"/>
        </a:xfrm>
      </p:grpSpPr>
      <p:sp>
        <p:nvSpPr>
          <p:cNvPr id="2" name="Title 1"/>
          <p:cNvSpPr>
            <a:spLocks noGrp="1"/>
          </p:cNvSpPr>
          <p:nvPr>
            <p:ph type="ctrTitle"/>
          </p:nvPr>
        </p:nvSpPr>
        <p:spPr>
          <a:xfrm>
            <a:off x="363538" y="2971800"/>
            <a:ext cx="5122862" cy="1712259"/>
          </a:xfrm>
        </p:spPr>
        <p:txBody>
          <a:bodyPr anchor="b" anchorCtr="0">
            <a:noAutofit/>
            <a:scene3d>
              <a:camera prst="orthographicFront"/>
              <a:lightRig rig="morning" dir="t">
                <a:rot lat="0" lon="0" rev="2400000"/>
              </a:lightRig>
            </a:scene3d>
            <a:sp3d extrusionH="63500" contourW="6350">
              <a:bevelT w="19050" h="50800" prst="softRound"/>
              <a:contourClr>
                <a:schemeClr val="bg1"/>
              </a:contourClr>
            </a:sp3d>
          </a:bodyPr>
          <a:lstStyle>
            <a:lvl1pPr algn="ctr">
              <a:defRPr sz="4400" b="1" baseline="0">
                <a:solidFill>
                  <a:schemeClr val="tx2"/>
                </a:solidFill>
                <a:effectLst>
                  <a:innerShdw blurRad="63500" dist="50800" dir="5400000">
                    <a:schemeClr val="bg1">
                      <a:alpha val="50000"/>
                    </a:schemeClr>
                  </a:innerShdw>
                </a:effectLst>
              </a:defRPr>
            </a:lvl1pPr>
          </a:lstStyle>
          <a:p>
            <a:r>
              <a:rPr lang="en-US" smtClean="0"/>
              <a:t>Click to edit Master title style</a:t>
            </a:r>
            <a:endParaRPr/>
          </a:p>
        </p:txBody>
      </p:sp>
      <p:sp>
        <p:nvSpPr>
          <p:cNvPr id="3" name="Subtitle 2"/>
          <p:cNvSpPr>
            <a:spLocks noGrp="1"/>
          </p:cNvSpPr>
          <p:nvPr>
            <p:ph type="subTitle" idx="1"/>
          </p:nvPr>
        </p:nvSpPr>
        <p:spPr>
          <a:xfrm>
            <a:off x="363538" y="4953000"/>
            <a:ext cx="5113896" cy="1001000"/>
          </a:xfrm>
        </p:spPr>
        <p:txBody>
          <a:bodyPr vert="horz" lIns="91440" tIns="45720" rIns="91440" bIns="45720" rtlCol="0" anchor="t" anchorCtr="0">
            <a:normAutofit/>
            <a:scene3d>
              <a:camera prst="orthographicFront"/>
              <a:lightRig rig="threePt" dir="t"/>
            </a:scene3d>
            <a:sp3d>
              <a:contourClr>
                <a:schemeClr val="bg1"/>
              </a:contourClr>
            </a:sp3d>
          </a:bodyPr>
          <a:lstStyle>
            <a:lvl1pPr marL="0" indent="0" algn="ctr">
              <a:lnSpc>
                <a:spcPct val="120000"/>
              </a:lnSpc>
              <a:spcBef>
                <a:spcPct val="0"/>
              </a:spcBef>
              <a:buNone/>
              <a:defRPr sz="1500" b="1" kern="1200">
                <a:solidFill>
                  <a:schemeClr val="tx1">
                    <a:tint val="75000"/>
                  </a:schemeClr>
                </a:solidFill>
                <a:effectLst>
                  <a:outerShdw blurRad="50800" dist="12700" dir="2700000" algn="tl" rotWithShape="0">
                    <a:schemeClr val="bg1">
                      <a:alpha val="40000"/>
                    </a:schemeClr>
                  </a:outerShdw>
                </a:effectLst>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0" lvl="0" indent="0" algn="ctr" defTabSz="914400" rtl="0" eaLnBrk="1" latinLnBrk="0" hangingPunct="1">
              <a:spcBef>
                <a:spcPts val="2400"/>
              </a:spcBef>
              <a:buClr>
                <a:schemeClr val="tx2"/>
              </a:buClr>
              <a:buSzPct val="100000"/>
              <a:buFont typeface="Wingdings 2" pitchFamily="18" charset="2"/>
              <a:buNone/>
            </a:pPr>
            <a:r>
              <a:rPr lang="en-US" smtClean="0"/>
              <a:t>Click to edit Master subtitle style</a:t>
            </a:r>
            <a:endParaRPr/>
          </a:p>
        </p:txBody>
      </p:sp>
      <p:sp>
        <p:nvSpPr>
          <p:cNvPr id="4" name="Date Placeholder 3"/>
          <p:cNvSpPr>
            <a:spLocks noGrp="1"/>
          </p:cNvSpPr>
          <p:nvPr>
            <p:ph type="dt" sz="half" idx="10"/>
          </p:nvPr>
        </p:nvSpPr>
        <p:spPr>
          <a:xfrm>
            <a:off x="3429000" y="6356350"/>
            <a:ext cx="2133600" cy="365125"/>
          </a:xfrm>
        </p:spPr>
        <p:txBody>
          <a:bodyPr anchor="t" anchorCtr="0"/>
          <a:lstStyle>
            <a:lvl1pPr algn="r">
              <a:defRPr sz="1200">
                <a:solidFill>
                  <a:schemeClr val="tx1">
                    <a:lumMod val="50000"/>
                    <a:lumOff val="50000"/>
                  </a:schemeClr>
                </a:solidFill>
              </a:defRPr>
            </a:lvl1pPr>
          </a:lstStyle>
          <a:p>
            <a:endParaRPr lang="en-US" dirty="0"/>
          </a:p>
        </p:txBody>
      </p:sp>
      <p:sp>
        <p:nvSpPr>
          <p:cNvPr id="5" name="Footer Placeholder 4"/>
          <p:cNvSpPr>
            <a:spLocks noGrp="1"/>
          </p:cNvSpPr>
          <p:nvPr>
            <p:ph type="ftr" sz="quarter" idx="11"/>
          </p:nvPr>
        </p:nvSpPr>
        <p:spPr>
          <a:xfrm>
            <a:off x="363538" y="6356350"/>
            <a:ext cx="2130552" cy="365125"/>
          </a:xfrm>
          <a:prstGeom prst="rect">
            <a:avLst/>
          </a:prstGeom>
        </p:spPr>
        <p:txBody>
          <a:bodyPr/>
          <a:lstStyle>
            <a:lvl1pPr algn="l">
              <a:defRPr sz="1200">
                <a:solidFill>
                  <a:schemeClr val="tx1">
                    <a:lumMod val="50000"/>
                    <a:lumOff val="50000"/>
                  </a:schemeClr>
                </a:solidFill>
              </a:defRPr>
            </a:lvl1pPr>
          </a:lstStyle>
          <a:p>
            <a:endParaRPr lang="en-US" dirty="0"/>
          </a:p>
        </p:txBody>
      </p:sp>
      <p:sp>
        <p:nvSpPr>
          <p:cNvPr id="8" name="Picture Placeholder 7"/>
          <p:cNvSpPr>
            <a:spLocks noGrp="1"/>
          </p:cNvSpPr>
          <p:nvPr>
            <p:ph type="pic" sz="quarter" idx="13"/>
          </p:nvPr>
        </p:nvSpPr>
        <p:spPr>
          <a:xfrm>
            <a:off x="6006353" y="9144"/>
            <a:ext cx="2743200" cy="6848856"/>
          </a:xfrm>
          <a:noFill/>
          <a:ln>
            <a:noFill/>
          </a:ln>
          <a:scene3d>
            <a:camera prst="orthographicFront"/>
            <a:lightRig rig="balanced" dir="t"/>
          </a:scene3d>
          <a:sp3d extrusionH="63500">
            <a:bevelT w="38100" h="38100" prst="softRound"/>
            <a:contourClr>
              <a:schemeClr val="bg1"/>
            </a:contourClr>
          </a:sp3d>
        </p:spPr>
        <p:txBody>
          <a:bodyPr vert="horz" lIns="91440" tIns="45720" rIns="91440" bIns="45720" rtlCol="0">
            <a:normAutofit/>
            <a:scene3d>
              <a:camera prst="orthographicFront"/>
              <a:lightRig rig="threePt" dir="t"/>
            </a:scene3d>
            <a:sp3d>
              <a:contourClr>
                <a:schemeClr val="bg1"/>
              </a:contourClr>
            </a:sp3d>
          </a:bodyPr>
          <a:lstStyle>
            <a:lvl1pPr marL="0" indent="0" algn="l" defTabSz="914400" rtl="0" eaLnBrk="1" latinLnBrk="0" hangingPunct="1">
              <a:spcBef>
                <a:spcPts val="2400"/>
              </a:spcBef>
              <a:buClr>
                <a:schemeClr val="tx2"/>
              </a:buClr>
              <a:buSzPct val="100000"/>
              <a:buFont typeface="Wingdings 2" pitchFamily="18" charset="2"/>
              <a:buNone/>
              <a:defRPr sz="3200" kern="1200">
                <a:solidFill>
                  <a:schemeClr val="tx1">
                    <a:lumMod val="65000"/>
                    <a:lumOff val="35000"/>
                  </a:schemeClr>
                </a:solidFill>
                <a:effectLst>
                  <a:outerShdw blurRad="50800" dist="12700" dir="2700000" algn="tl" rotWithShape="0">
                    <a:schemeClr val="bg1">
                      <a:alpha val="40000"/>
                    </a:schemeClr>
                  </a:outerShdw>
                </a:effectLst>
                <a:latin typeface="+mn-lt"/>
                <a:ea typeface="+mn-ea"/>
                <a:cs typeface="+mn-cs"/>
              </a:defRPr>
            </a:lvl1pPr>
          </a:lstStyle>
          <a:p>
            <a:r>
              <a:rPr lang="en-US" dirty="0" smtClean="0"/>
              <a:t>Click icon to add picture</a:t>
            </a:r>
            <a:endParaRPr/>
          </a:p>
        </p:txBody>
      </p:sp>
      <p:pic>
        <p:nvPicPr>
          <p:cNvPr id="9" name="Picture 8" descr="titleSlideBevel.png"/>
          <p:cNvPicPr>
            <a:picLocks noChangeAspect="1"/>
          </p:cNvPicPr>
          <p:nvPr/>
        </p:nvPicPr>
        <p:blipFill>
          <a:blip r:embed="rId2"/>
          <a:stretch>
            <a:fillRect/>
          </a:stretch>
        </p:blipFill>
        <p:spPr>
          <a:xfrm>
            <a:off x="361950" y="4760260"/>
            <a:ext cx="5120640" cy="17967"/>
          </a:xfrm>
          <a:prstGeom prst="rect">
            <a:avLst/>
          </a:prstGeom>
        </p:spPr>
      </p:pic>
      <p:sp>
        <p:nvSpPr>
          <p:cNvPr id="13" name="Slide Number Placeholder 5"/>
          <p:cNvSpPr>
            <a:spLocks noGrp="1"/>
          </p:cNvSpPr>
          <p:nvPr>
            <p:ph type="sldNum" sz="quarter" idx="12"/>
          </p:nvPr>
        </p:nvSpPr>
        <p:spPr>
          <a:xfrm>
            <a:off x="2590800" y="6356350"/>
            <a:ext cx="667871" cy="365125"/>
          </a:xfrm>
        </p:spPr>
        <p:txBody>
          <a:bodyPr vert="horz" lIns="45720" tIns="45720" rIns="45720" bIns="45720" rtlCol="0">
            <a:noAutofit/>
            <a:scene3d>
              <a:camera prst="orthographicFront"/>
              <a:lightRig rig="morning" dir="t">
                <a:rot lat="0" lon="0" rev="2400000"/>
              </a:lightRig>
            </a:scene3d>
            <a:sp3d extrusionH="6350">
              <a:bevelT w="6350" h="6350" prst="softRound"/>
              <a:contourClr>
                <a:schemeClr val="bg1"/>
              </a:contourClr>
            </a:sp3d>
          </a:bodyPr>
          <a:lstStyle>
            <a:lvl1pPr marL="282575" indent="-282575" algn="ctr" defTabSz="914400" rtl="0" eaLnBrk="1" latinLnBrk="0" hangingPunct="1">
              <a:spcBef>
                <a:spcPts val="2400"/>
              </a:spcBef>
              <a:buClr>
                <a:schemeClr val="tx2"/>
              </a:buClr>
              <a:buSzPct val="100000"/>
              <a:buFont typeface="Wingdings 2" pitchFamily="18" charset="2"/>
              <a:buNone/>
              <a:defRPr kumimoji="0" sz="1200" b="1" i="0" u="none" strike="noStrike" kern="1200" cap="none" spc="0" normalizeH="0" baseline="0">
                <a:ln>
                  <a:noFill/>
                </a:ln>
                <a:solidFill>
                  <a:schemeClr val="tx1">
                    <a:lumMod val="50000"/>
                    <a:lumOff val="50000"/>
                  </a:schemeClr>
                </a:solidFill>
                <a:effectLst>
                  <a:outerShdw blurRad="50800" dist="12700" dir="2700000" algn="tl" rotWithShape="0">
                    <a:schemeClr val="bg1">
                      <a:alpha val="40000"/>
                    </a:schemeClr>
                  </a:outerShdw>
                </a:effectLst>
                <a:uLnTx/>
                <a:uFillTx/>
                <a:latin typeface="+mn-lt"/>
                <a:ea typeface="+mn-ea"/>
                <a:cs typeface="+mn-cs"/>
              </a:defRPr>
            </a:lvl1pPr>
          </a:lstStyle>
          <a:p>
            <a:fld id="{5EB0644F-3A1B-2149-823B-26C1AECB57F3}"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itle, Content,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2590800" y="524435"/>
            <a:ext cx="4845424" cy="731838"/>
          </a:xfrm>
        </p:spPr>
        <p:txBody>
          <a:bodyPr>
            <a:noAutofit/>
          </a:bodyPr>
          <a:lstStyle>
            <a:lvl1pPr algn="ctr">
              <a:defRPr sz="3200"/>
            </a:lvl1pPr>
          </a:lstStyle>
          <a:p>
            <a:r>
              <a:rPr lang="en-US" smtClean="0"/>
              <a:t>Click to edit Master title style</a:t>
            </a:r>
            <a:endParaRPr/>
          </a:p>
        </p:txBody>
      </p:sp>
      <p:sp>
        <p:nvSpPr>
          <p:cNvPr id="3" name="Content Placeholder 2"/>
          <p:cNvSpPr>
            <a:spLocks noGrp="1"/>
          </p:cNvSpPr>
          <p:nvPr>
            <p:ph idx="1"/>
          </p:nvPr>
        </p:nvSpPr>
        <p:spPr>
          <a:xfrm>
            <a:off x="2590800" y="1600200"/>
            <a:ext cx="4845424" cy="4525963"/>
          </a:xfrm>
        </p:spPr>
        <p:txBody>
          <a:bodyPr>
            <a:normAutofit/>
          </a:bodyPr>
          <a:lstStyle>
            <a:lvl1pPr>
              <a:defRPr sz="2000"/>
            </a:lvl1pPr>
            <a:lvl2pPr>
              <a:defRPr sz="1800"/>
            </a:lvl2pPr>
            <a:lvl3pPr>
              <a:defRPr sz="18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lvl1pPr>
              <a:defRPr>
                <a:solidFill>
                  <a:schemeClr val="tx2">
                    <a:lumMod val="40000"/>
                    <a:lumOff val="60000"/>
                  </a:schemeClr>
                </a:solidFill>
              </a:defRPr>
            </a:lvl1pPr>
          </a:lstStyle>
          <a:p>
            <a:endParaRPr lang="en-US" dirty="0"/>
          </a:p>
        </p:txBody>
      </p:sp>
      <p:sp>
        <p:nvSpPr>
          <p:cNvPr id="6" name="Slide Number Placeholder 5"/>
          <p:cNvSpPr>
            <a:spLocks noGrp="1"/>
          </p:cNvSpPr>
          <p:nvPr>
            <p:ph type="sldNum" sz="quarter" idx="12"/>
          </p:nvPr>
        </p:nvSpPr>
        <p:spPr/>
        <p:txBody>
          <a:bodyPr/>
          <a:lstStyle>
            <a:lvl1pPr>
              <a:defRPr>
                <a:solidFill>
                  <a:schemeClr val="tx2">
                    <a:lumMod val="40000"/>
                    <a:lumOff val="60000"/>
                  </a:schemeClr>
                </a:solidFill>
              </a:defRPr>
            </a:lvl1pPr>
          </a:lstStyle>
          <a:p>
            <a:fld id="{5EB0644F-3A1B-2149-823B-26C1AECB57F3}" type="slidenum">
              <a:rPr lang="en-US" smtClean="0"/>
              <a:pPr/>
              <a:t>‹#›</a:t>
            </a:fld>
            <a:endParaRPr lang="en-US" dirty="0"/>
          </a:p>
        </p:txBody>
      </p:sp>
      <p:sp>
        <p:nvSpPr>
          <p:cNvPr id="8" name="Footer Placeholder 7"/>
          <p:cNvSpPr>
            <a:spLocks noGrp="1"/>
          </p:cNvSpPr>
          <p:nvPr>
            <p:ph type="ftr" sz="quarter" idx="11"/>
          </p:nvPr>
        </p:nvSpPr>
        <p:spPr>
          <a:xfrm rot="16200000">
            <a:off x="5769819" y="3208338"/>
            <a:ext cx="5105400" cy="365125"/>
          </a:xfrm>
          <a:prstGeom prst="rect">
            <a:avLst/>
          </a:prstGeom>
        </p:spPr>
        <p:txBody>
          <a:bodyPr/>
          <a:lstStyle/>
          <a:p>
            <a:endParaRPr lang="en-US" dirty="0"/>
          </a:p>
        </p:txBody>
      </p:sp>
      <p:sp>
        <p:nvSpPr>
          <p:cNvPr id="9" name="Picture Placeholder 7"/>
          <p:cNvSpPr>
            <a:spLocks noGrp="1"/>
          </p:cNvSpPr>
          <p:nvPr>
            <p:ph type="pic" sz="quarter" idx="13"/>
          </p:nvPr>
        </p:nvSpPr>
        <p:spPr>
          <a:xfrm>
            <a:off x="0" y="9144"/>
            <a:ext cx="2379663" cy="6848856"/>
          </a:xfrm>
          <a:noFill/>
          <a:ln>
            <a:noFill/>
          </a:ln>
          <a:scene3d>
            <a:camera prst="orthographicFront"/>
            <a:lightRig rig="balanced" dir="t"/>
          </a:scene3d>
          <a:sp3d extrusionH="63500">
            <a:bevelT w="38100" h="38100" prst="softRound"/>
            <a:contourClr>
              <a:schemeClr val="bg1"/>
            </a:contourClr>
          </a:sp3d>
        </p:spPr>
        <p:txBody>
          <a:bodyPr vert="horz" lIns="91440" tIns="45720" rIns="91440" bIns="45720" rtlCol="0">
            <a:normAutofit/>
            <a:scene3d>
              <a:camera prst="orthographicFront"/>
              <a:lightRig rig="threePt" dir="t"/>
            </a:scene3d>
            <a:sp3d>
              <a:contourClr>
                <a:schemeClr val="bg1"/>
              </a:contourClr>
            </a:sp3d>
          </a:bodyPr>
          <a:lstStyle>
            <a:lvl1pPr marL="0" indent="0" algn="l" defTabSz="914400" rtl="0" eaLnBrk="1" latinLnBrk="0" hangingPunct="1">
              <a:spcBef>
                <a:spcPts val="2400"/>
              </a:spcBef>
              <a:buClr>
                <a:schemeClr val="tx2"/>
              </a:buClr>
              <a:buSzPct val="100000"/>
              <a:buFont typeface="Wingdings 2" pitchFamily="18" charset="2"/>
              <a:buNone/>
              <a:defRPr sz="3200" kern="1200">
                <a:solidFill>
                  <a:schemeClr val="tx1">
                    <a:lumMod val="65000"/>
                    <a:lumOff val="35000"/>
                  </a:schemeClr>
                </a:solidFill>
                <a:effectLst>
                  <a:outerShdw blurRad="50800" dist="12700" dir="2700000" algn="tl" rotWithShape="0">
                    <a:schemeClr val="bg1">
                      <a:alpha val="40000"/>
                    </a:schemeClr>
                  </a:outerShdw>
                </a:effectLst>
                <a:latin typeface="+mn-lt"/>
                <a:ea typeface="+mn-ea"/>
                <a:cs typeface="+mn-cs"/>
              </a:defRPr>
            </a:lvl1pPr>
          </a:lstStyle>
          <a:p>
            <a:r>
              <a:rPr lang="en-US" dirty="0" smtClean="0"/>
              <a:t>Click icon to add picture</a:t>
            </a:r>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14400" y="2654300"/>
            <a:ext cx="7315200" cy="850900"/>
          </a:xfrm>
        </p:spPr>
        <p:txBody>
          <a:bodyPr anchor="b" anchorCtr="0">
            <a:normAutofit/>
          </a:bodyPr>
          <a:lstStyle>
            <a:lvl1pPr algn="ctr">
              <a:defRPr sz="4400" b="1" cap="none" baseline="0">
                <a:effectLst>
                  <a:innerShdw blurRad="63500" dist="50800" dir="5400000">
                    <a:schemeClr val="bg1">
                      <a:alpha val="50000"/>
                    </a:schemeClr>
                  </a:innerShdw>
                </a:effectLst>
              </a:defRPr>
            </a:lvl1pPr>
          </a:lstStyle>
          <a:p>
            <a:r>
              <a:rPr lang="en-US" smtClean="0"/>
              <a:t>Click to edit Master title style</a:t>
            </a:r>
            <a:endParaRPr/>
          </a:p>
        </p:txBody>
      </p:sp>
      <p:sp>
        <p:nvSpPr>
          <p:cNvPr id="7" name="Date Placeholder 3"/>
          <p:cNvSpPr>
            <a:spLocks noGrp="1"/>
          </p:cNvSpPr>
          <p:nvPr>
            <p:ph type="dt" sz="half" idx="10"/>
          </p:nvPr>
        </p:nvSpPr>
        <p:spPr>
          <a:xfrm>
            <a:off x="3429000" y="6356350"/>
            <a:ext cx="2133600" cy="365125"/>
          </a:xfrm>
        </p:spPr>
        <p:txBody>
          <a:bodyPr anchor="t" anchorCtr="0"/>
          <a:lstStyle>
            <a:lvl1pPr algn="r">
              <a:defRPr sz="1200">
                <a:solidFill>
                  <a:schemeClr val="tx1">
                    <a:lumMod val="50000"/>
                    <a:lumOff val="50000"/>
                  </a:schemeClr>
                </a:solidFill>
              </a:defRPr>
            </a:lvl1pPr>
          </a:lstStyle>
          <a:p>
            <a:endParaRPr lang="en-US" dirty="0"/>
          </a:p>
        </p:txBody>
      </p:sp>
      <p:sp>
        <p:nvSpPr>
          <p:cNvPr id="8" name="Footer Placeholder 4"/>
          <p:cNvSpPr>
            <a:spLocks noGrp="1"/>
          </p:cNvSpPr>
          <p:nvPr>
            <p:ph type="ftr" sz="quarter" idx="11"/>
          </p:nvPr>
        </p:nvSpPr>
        <p:spPr>
          <a:xfrm>
            <a:off x="363538" y="6356350"/>
            <a:ext cx="2895600" cy="365125"/>
          </a:xfrm>
          <a:prstGeom prst="rect">
            <a:avLst/>
          </a:prstGeom>
        </p:spPr>
        <p:txBody>
          <a:bodyPr/>
          <a:lstStyle>
            <a:lvl1pPr algn="l">
              <a:defRPr sz="1200">
                <a:solidFill>
                  <a:schemeClr val="tx1">
                    <a:lumMod val="50000"/>
                    <a:lumOff val="50000"/>
                  </a:schemeClr>
                </a:solidFill>
              </a:defRPr>
            </a:lvl1pPr>
          </a:lstStyle>
          <a:p>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smtClean="0"/>
              <a:t>Click to edit Master title style</a:t>
            </a:r>
            <a:endParaRPr/>
          </a:p>
        </p:txBody>
      </p:sp>
      <p:sp>
        <p:nvSpPr>
          <p:cNvPr id="3" name="Content Placeholder 2"/>
          <p:cNvSpPr>
            <a:spLocks noGrp="1"/>
          </p:cNvSpPr>
          <p:nvPr>
            <p:ph sz="half" idx="1"/>
          </p:nvPr>
        </p:nvSpPr>
        <p:spPr>
          <a:xfrm>
            <a:off x="372035" y="1600200"/>
            <a:ext cx="34290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4011706" y="1600200"/>
            <a:ext cx="34290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endParaRPr lang="en-US" dirty="0"/>
          </a:p>
        </p:txBody>
      </p:sp>
      <p:sp>
        <p:nvSpPr>
          <p:cNvPr id="6" name="Footer Placeholder 5"/>
          <p:cNvSpPr>
            <a:spLocks noGrp="1"/>
          </p:cNvSpPr>
          <p:nvPr>
            <p:ph type="ftr" sz="quarter" idx="11"/>
          </p:nvPr>
        </p:nvSpPr>
        <p:spPr>
          <a:xfrm rot="16200000">
            <a:off x="5769819" y="3208338"/>
            <a:ext cx="5105400" cy="365125"/>
          </a:xfrm>
          <a:prstGeom prst="rect">
            <a:avLst/>
          </a:prstGeom>
        </p:spPr>
        <p:txBody>
          <a:bodyPr/>
          <a:lstStyle/>
          <a:p>
            <a:endParaRPr lang="en-US" dirty="0"/>
          </a:p>
        </p:txBody>
      </p:sp>
      <p:sp>
        <p:nvSpPr>
          <p:cNvPr id="7" name="Slide Number Placeholder 6"/>
          <p:cNvSpPr>
            <a:spLocks noGrp="1"/>
          </p:cNvSpPr>
          <p:nvPr>
            <p:ph type="sldNum" sz="quarter" idx="12"/>
          </p:nvPr>
        </p:nvSpPr>
        <p:spPr/>
        <p:txBody>
          <a:bodyPr/>
          <a:lstStyle/>
          <a:p>
            <a:fld id="{5EB0644F-3A1B-2149-823B-26C1AECB57F3}"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10" name="Picture 9" descr="ComparisonBoxes.png"/>
          <p:cNvPicPr>
            <a:picLocks noChangeAspect="1"/>
          </p:cNvPicPr>
          <p:nvPr/>
        </p:nvPicPr>
        <p:blipFill>
          <a:blip r:embed="rId2"/>
          <a:srcRect l="4559" t="28431" r="57794" b="7647"/>
          <a:stretch>
            <a:fillRect/>
          </a:stretch>
        </p:blipFill>
        <p:spPr>
          <a:xfrm>
            <a:off x="363071" y="1949824"/>
            <a:ext cx="3474720" cy="4290753"/>
          </a:xfrm>
          <a:prstGeom prst="rect">
            <a:avLst/>
          </a:prstGeom>
        </p:spPr>
      </p:pic>
      <p:pic>
        <p:nvPicPr>
          <p:cNvPr id="11" name="Picture 10" descr="ComparisonBoxes.png"/>
          <p:cNvPicPr>
            <a:picLocks noChangeAspect="1"/>
          </p:cNvPicPr>
          <p:nvPr/>
        </p:nvPicPr>
        <p:blipFill>
          <a:blip r:embed="rId2"/>
          <a:srcRect l="4559" t="28431" r="57794" b="7647"/>
          <a:stretch>
            <a:fillRect/>
          </a:stretch>
        </p:blipFill>
        <p:spPr>
          <a:xfrm>
            <a:off x="3992880" y="1945341"/>
            <a:ext cx="3474720" cy="4290753"/>
          </a:xfrm>
          <a:prstGeom prst="rect">
            <a:avLst/>
          </a:prstGeom>
        </p:spPr>
      </p:pic>
      <p:sp>
        <p:nvSpPr>
          <p:cNvPr id="4" name="Content Placeholder 3"/>
          <p:cNvSpPr>
            <a:spLocks noGrp="1"/>
          </p:cNvSpPr>
          <p:nvPr>
            <p:ph sz="half" idx="2"/>
          </p:nvPr>
        </p:nvSpPr>
        <p:spPr>
          <a:xfrm>
            <a:off x="381000" y="1972236"/>
            <a:ext cx="3429000" cy="4174564"/>
          </a:xfrm>
          <a:prstGeom prst="roundRect">
            <a:avLst>
              <a:gd name="adj" fmla="val 4119"/>
            </a:avLst>
          </a:prstGeom>
          <a:noFill/>
          <a:effectLst/>
          <a:scene3d>
            <a:camera prst="orthographicFront"/>
            <a:lightRig rig="soft" dir="t"/>
          </a:scene3d>
          <a:sp3d>
            <a:extrusionClr>
              <a:schemeClr val="bg1"/>
            </a:extrusionClr>
            <a:contourClr>
              <a:schemeClr val="bg1">
                <a:lumMod val="65000"/>
              </a:schemeClr>
            </a:contourClr>
          </a:sp3d>
        </p:spPr>
        <p:txBody>
          <a:bodyPr tIns="91440" bIns="91440">
            <a:normAutofit/>
            <a:scene3d>
              <a:camera prst="orthographicFront"/>
              <a:lightRig rig="threePt" dir="t"/>
            </a:scene3d>
            <a:sp3d>
              <a:contourClr>
                <a:schemeClr val="bg1"/>
              </a:contourClr>
            </a:sp3d>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2" name="Title 1"/>
          <p:cNvSpPr>
            <a:spLocks noGrp="1"/>
          </p:cNvSpPr>
          <p:nvPr>
            <p:ph type="title"/>
          </p:nvPr>
        </p:nvSpPr>
        <p:spPr/>
        <p:txBody>
          <a:bodyPr>
            <a:noAutofit/>
          </a:bodyPr>
          <a:lstStyle>
            <a:lvl1pPr algn="ctr">
              <a:defRPr/>
            </a:lvl1pPr>
          </a:lstStyle>
          <a:p>
            <a:r>
              <a:rPr lang="en-US" smtClean="0"/>
              <a:t>Click to edit Master title style</a:t>
            </a:r>
            <a:endParaRPr/>
          </a:p>
        </p:txBody>
      </p:sp>
      <p:sp>
        <p:nvSpPr>
          <p:cNvPr id="3" name="Text Placeholder 2"/>
          <p:cNvSpPr>
            <a:spLocks noGrp="1"/>
          </p:cNvSpPr>
          <p:nvPr>
            <p:ph type="body" idx="1"/>
          </p:nvPr>
        </p:nvSpPr>
        <p:spPr>
          <a:xfrm>
            <a:off x="372035" y="1237129"/>
            <a:ext cx="3429000" cy="698033"/>
          </a:xfrm>
        </p:spPr>
        <p:txBody>
          <a:bodyPr tIns="0" bIns="0" anchor="b">
            <a:normAutofit/>
          </a:bodyPr>
          <a:lstStyle>
            <a:lvl1pPr marL="0" indent="0" algn="ctr">
              <a:lnSpc>
                <a:spcPts val="2900"/>
              </a:lnSpc>
              <a:spcBef>
                <a:spcPct val="0"/>
              </a:spcBef>
              <a:buNone/>
              <a:defRPr sz="2600" b="1">
                <a:solidFill>
                  <a:schemeClr val="tx2">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011706" y="1237129"/>
            <a:ext cx="3429000" cy="698033"/>
          </a:xfrm>
        </p:spPr>
        <p:txBody>
          <a:bodyPr tIns="0" bIns="0" anchor="b">
            <a:normAutofit/>
          </a:bodyPr>
          <a:lstStyle>
            <a:lvl1pPr marL="0" indent="0" algn="ctr">
              <a:lnSpc>
                <a:spcPts val="2900"/>
              </a:lnSpc>
              <a:spcBef>
                <a:spcPct val="0"/>
              </a:spcBef>
              <a:buNone/>
              <a:defRPr sz="2600" b="1">
                <a:solidFill>
                  <a:schemeClr val="tx2">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011706" y="1972236"/>
            <a:ext cx="3429000" cy="4174564"/>
          </a:xfrm>
          <a:prstGeom prst="roundRect">
            <a:avLst>
              <a:gd name="adj" fmla="val 2941"/>
            </a:avLst>
          </a:prstGeom>
          <a:noFill/>
          <a:effectLst/>
          <a:scene3d>
            <a:camera prst="orthographicFront"/>
            <a:lightRig rig="soft" dir="t"/>
          </a:scene3d>
          <a:sp3d>
            <a:extrusionClr>
              <a:schemeClr val="bg1"/>
            </a:extrusionClr>
            <a:contourClr>
              <a:schemeClr val="bg1">
                <a:lumMod val="65000"/>
              </a:schemeClr>
            </a:contourClr>
          </a:sp3d>
        </p:spPr>
        <p:txBody>
          <a:bodyPr vert="horz" lIns="91440" tIns="91440" rIns="91440" bIns="91440" rtlCol="0">
            <a:normAutofit/>
            <a:scene3d>
              <a:camera prst="orthographicFront"/>
              <a:lightRig rig="threePt" dir="t"/>
            </a:scene3d>
            <a:sp3d>
              <a:contourClr>
                <a:schemeClr val="bg1"/>
              </a:contourClr>
            </a:sp3d>
          </a:bodyPr>
          <a:lstStyle>
            <a:lvl1pPr algn="l" defTabSz="914400" rtl="0" eaLnBrk="1" latinLnBrk="0" hangingPunct="1">
              <a:buSzPct val="100000"/>
              <a:buFont typeface="Wingdings 2" pitchFamily="18" charset="2"/>
              <a:buChar char=""/>
              <a:defRPr sz="2400" kern="1200">
                <a:solidFill>
                  <a:schemeClr val="tx1">
                    <a:lumMod val="65000"/>
                    <a:lumOff val="35000"/>
                  </a:schemeClr>
                </a:solidFill>
                <a:effectLst>
                  <a:outerShdw blurRad="50800" dist="12700" dir="2700000" algn="tl" rotWithShape="0">
                    <a:schemeClr val="bg1">
                      <a:alpha val="40000"/>
                    </a:schemeClr>
                  </a:outerShdw>
                </a:effectLst>
                <a:latin typeface="+mn-lt"/>
                <a:ea typeface="+mn-ea"/>
                <a:cs typeface="+mn-cs"/>
              </a:defRPr>
            </a:lvl1pPr>
            <a:lvl2pPr algn="l" defTabSz="914400" rtl="0" eaLnBrk="1" latinLnBrk="0" hangingPunct="1">
              <a:buSzPct val="100000"/>
              <a:buFont typeface="Wingdings 2" pitchFamily="18" charset="2"/>
              <a:buChar char=""/>
              <a:defRPr sz="2000" kern="1200">
                <a:solidFill>
                  <a:schemeClr val="tx1">
                    <a:lumMod val="65000"/>
                    <a:lumOff val="35000"/>
                  </a:schemeClr>
                </a:solidFill>
                <a:effectLst>
                  <a:outerShdw blurRad="50800" dist="12700" dir="2700000" algn="tl" rotWithShape="0">
                    <a:schemeClr val="bg1">
                      <a:alpha val="40000"/>
                    </a:schemeClr>
                  </a:outerShdw>
                </a:effectLst>
                <a:latin typeface="+mn-lt"/>
                <a:ea typeface="+mn-ea"/>
                <a:cs typeface="+mn-cs"/>
              </a:defRPr>
            </a:lvl2pPr>
            <a:lvl3pPr algn="l" defTabSz="914400" rtl="0" eaLnBrk="1" latinLnBrk="0" hangingPunct="1">
              <a:buSzPct val="100000"/>
              <a:buFont typeface="Wingdings 2" pitchFamily="18" charset="2"/>
              <a:buChar char=""/>
              <a:defRPr sz="1800" kern="1200">
                <a:solidFill>
                  <a:schemeClr val="tx1">
                    <a:lumMod val="65000"/>
                    <a:lumOff val="35000"/>
                  </a:schemeClr>
                </a:solidFill>
                <a:effectLst>
                  <a:outerShdw blurRad="50800" dist="12700" dir="2700000" algn="tl" rotWithShape="0">
                    <a:schemeClr val="bg1">
                      <a:alpha val="40000"/>
                    </a:schemeClr>
                  </a:outerShdw>
                </a:effectLst>
                <a:latin typeface="+mn-lt"/>
                <a:ea typeface="+mn-ea"/>
                <a:cs typeface="+mn-cs"/>
              </a:defRPr>
            </a:lvl3pPr>
            <a:lvl4pPr algn="l" defTabSz="914400" rtl="0" eaLnBrk="1" latinLnBrk="0" hangingPunct="1">
              <a:buSzPct val="100000"/>
              <a:buFont typeface="Wingdings 2" pitchFamily="18" charset="2"/>
              <a:buChar char=""/>
              <a:defRPr sz="1600" kern="1200">
                <a:solidFill>
                  <a:schemeClr val="tx1">
                    <a:lumMod val="65000"/>
                    <a:lumOff val="35000"/>
                  </a:schemeClr>
                </a:solidFill>
                <a:effectLst>
                  <a:outerShdw blurRad="50800" dist="12700" dir="2700000" algn="tl" rotWithShape="0">
                    <a:schemeClr val="bg1">
                      <a:alpha val="40000"/>
                    </a:schemeClr>
                  </a:outerShdw>
                </a:effectLst>
                <a:latin typeface="+mn-lt"/>
                <a:ea typeface="+mn-ea"/>
                <a:cs typeface="+mn-cs"/>
              </a:defRPr>
            </a:lvl4pPr>
            <a:lvl5pPr algn="l" defTabSz="914400" rtl="0" eaLnBrk="1" latinLnBrk="0" hangingPunct="1">
              <a:buSzPct val="100000"/>
              <a:buFont typeface="Wingdings 2" pitchFamily="18" charset="2"/>
              <a:buChar char=""/>
              <a:defRPr sz="1600" kern="1200">
                <a:solidFill>
                  <a:schemeClr val="tx1">
                    <a:lumMod val="65000"/>
                    <a:lumOff val="35000"/>
                  </a:schemeClr>
                </a:solidFill>
                <a:effectLst>
                  <a:outerShdw blurRad="50800" dist="12700" dir="2700000" algn="tl" rotWithShape="0">
                    <a:schemeClr val="bg1">
                      <a:alpha val="40000"/>
                    </a:schemeClr>
                  </a:outerShdw>
                </a:effectLst>
                <a:latin typeface="+mn-lt"/>
                <a:ea typeface="+mn-ea"/>
                <a:cs typeface="+mn-cs"/>
              </a:defRPr>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p>
            <a:endParaRPr lang="en-US" dirty="0"/>
          </a:p>
        </p:txBody>
      </p:sp>
      <p:sp>
        <p:nvSpPr>
          <p:cNvPr id="8" name="Footer Placeholder 7"/>
          <p:cNvSpPr>
            <a:spLocks noGrp="1"/>
          </p:cNvSpPr>
          <p:nvPr>
            <p:ph type="ftr" sz="quarter" idx="11"/>
          </p:nvPr>
        </p:nvSpPr>
        <p:spPr>
          <a:xfrm rot="16200000">
            <a:off x="5769819" y="3208338"/>
            <a:ext cx="5105400" cy="365125"/>
          </a:xfrm>
          <a:prstGeom prst="rect">
            <a:avLst/>
          </a:prstGeom>
        </p:spPr>
        <p:txBody>
          <a:bodyPr/>
          <a:lstStyle/>
          <a:p>
            <a:endParaRPr lang="en-US" dirty="0"/>
          </a:p>
        </p:txBody>
      </p:sp>
      <p:sp>
        <p:nvSpPr>
          <p:cNvPr id="9" name="Slide Number Placeholder 8"/>
          <p:cNvSpPr>
            <a:spLocks noGrp="1"/>
          </p:cNvSpPr>
          <p:nvPr>
            <p:ph type="sldNum" sz="quarter" idx="12"/>
          </p:nvPr>
        </p:nvSpPr>
        <p:spPr/>
        <p:txBody>
          <a:bodyPr/>
          <a:lstStyle/>
          <a:p>
            <a:fld id="{5EB0644F-3A1B-2149-823B-26C1AECB57F3}"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endParaRPr lang="en-US" dirty="0"/>
          </a:p>
        </p:txBody>
      </p:sp>
      <p:sp>
        <p:nvSpPr>
          <p:cNvPr id="4" name="Footer Placeholder 3"/>
          <p:cNvSpPr>
            <a:spLocks noGrp="1"/>
          </p:cNvSpPr>
          <p:nvPr>
            <p:ph type="ftr" sz="quarter" idx="11"/>
          </p:nvPr>
        </p:nvSpPr>
        <p:spPr>
          <a:xfrm rot="16200000">
            <a:off x="5769819" y="3208338"/>
            <a:ext cx="5105400" cy="365125"/>
          </a:xfrm>
          <a:prstGeom prst="rect">
            <a:avLst/>
          </a:prstGeom>
        </p:spPr>
        <p:txBody>
          <a:bodyPr/>
          <a:lstStyle/>
          <a:p>
            <a:endParaRPr lang="en-US" dirty="0"/>
          </a:p>
        </p:txBody>
      </p:sp>
      <p:sp>
        <p:nvSpPr>
          <p:cNvPr id="5" name="Slide Number Placeholder 4"/>
          <p:cNvSpPr>
            <a:spLocks noGrp="1"/>
          </p:cNvSpPr>
          <p:nvPr>
            <p:ph type="sldNum" sz="quarter" idx="12"/>
          </p:nvPr>
        </p:nvSpPr>
        <p:spPr/>
        <p:txBody>
          <a:bodyPr/>
          <a:lstStyle/>
          <a:p>
            <a:fld id="{5EB0644F-3A1B-2149-823B-26C1AECB57F3}"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dirty="0"/>
          </a:p>
        </p:txBody>
      </p:sp>
      <p:sp>
        <p:nvSpPr>
          <p:cNvPr id="3" name="Footer Placeholder 2"/>
          <p:cNvSpPr>
            <a:spLocks noGrp="1"/>
          </p:cNvSpPr>
          <p:nvPr>
            <p:ph type="ftr" sz="quarter" idx="11"/>
          </p:nvPr>
        </p:nvSpPr>
        <p:spPr>
          <a:xfrm rot="16200000">
            <a:off x="5769819" y="3208338"/>
            <a:ext cx="5105400" cy="365125"/>
          </a:xfrm>
          <a:prstGeom prst="rect">
            <a:avLst/>
          </a:prstGeom>
        </p:spPr>
        <p:txBody>
          <a:bodyPr/>
          <a:lstStyle/>
          <a:p>
            <a:endParaRPr lang="en-US" dirty="0"/>
          </a:p>
        </p:txBody>
      </p:sp>
      <p:sp>
        <p:nvSpPr>
          <p:cNvPr id="4" name="Slide Number Placeholder 3"/>
          <p:cNvSpPr>
            <a:spLocks noGrp="1"/>
          </p:cNvSpPr>
          <p:nvPr>
            <p:ph type="sldNum" sz="quarter" idx="12"/>
          </p:nvPr>
        </p:nvSpPr>
        <p:spPr/>
        <p:txBody>
          <a:bodyPr/>
          <a:lstStyle/>
          <a:p>
            <a:fld id="{5EB0644F-3A1B-2149-823B-26C1AECB57F3}"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49624" y="524435"/>
            <a:ext cx="7086600" cy="731838"/>
          </a:xfrm>
          <a:prstGeom prst="rect">
            <a:avLst/>
          </a:prstGeom>
        </p:spPr>
        <p:txBody>
          <a:bodyPr vert="horz" lIns="91440" tIns="45720" rIns="91440" bIns="45720" rtlCol="0" anchor="ctr">
            <a:noAutofit/>
            <a:scene3d>
              <a:camera prst="orthographicFront"/>
              <a:lightRig rig="morning" dir="t">
                <a:rot lat="0" lon="0" rev="2400000"/>
              </a:lightRig>
            </a:scene3d>
            <a:sp3d extrusionH="63500" contourW="6350">
              <a:bevelT w="19050" h="50800" prst="softRound"/>
              <a:contourClr>
                <a:schemeClr val="bg1"/>
              </a:contourClr>
            </a:sp3d>
          </a:bodyPr>
          <a:lstStyle/>
          <a:p>
            <a:r>
              <a:rPr lang="en-US" smtClean="0"/>
              <a:t>Click to edit Master title style</a:t>
            </a:r>
            <a:endParaRPr/>
          </a:p>
        </p:txBody>
      </p:sp>
      <p:sp>
        <p:nvSpPr>
          <p:cNvPr id="3" name="Text Placeholder 2"/>
          <p:cNvSpPr>
            <a:spLocks noGrp="1"/>
          </p:cNvSpPr>
          <p:nvPr>
            <p:ph type="body" idx="1"/>
          </p:nvPr>
        </p:nvSpPr>
        <p:spPr>
          <a:xfrm>
            <a:off x="349624" y="1600200"/>
            <a:ext cx="7086600" cy="4525963"/>
          </a:xfrm>
          <a:prstGeom prst="rect">
            <a:avLst/>
          </a:prstGeom>
        </p:spPr>
        <p:txBody>
          <a:bodyPr vert="horz" lIns="91440" tIns="45720" rIns="91440" bIns="45720" rtlCol="0">
            <a:normAutofit/>
            <a:scene3d>
              <a:camera prst="orthographicFront"/>
              <a:lightRig rig="threePt" dir="t"/>
            </a:scene3d>
            <a:sp3d>
              <a:contourClr>
                <a:schemeClr val="bg1"/>
              </a:contourClr>
            </a:sp3d>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2"/>
          </p:nvPr>
        </p:nvSpPr>
        <p:spPr>
          <a:xfrm rot="16200000">
            <a:off x="7562943" y="4694238"/>
            <a:ext cx="2133600" cy="365125"/>
          </a:xfrm>
          <a:prstGeom prst="rect">
            <a:avLst/>
          </a:prstGeom>
        </p:spPr>
        <p:txBody>
          <a:bodyPr vert="horz" lIns="45720" tIns="45720" rIns="45720" bIns="45720" rtlCol="0" anchor="ctr">
            <a:scene3d>
              <a:camera prst="orthographicFront"/>
              <a:lightRig rig="morning" dir="t">
                <a:rot lat="0" lon="0" rev="2400000"/>
              </a:lightRig>
            </a:scene3d>
            <a:sp3d extrusionH="6350">
              <a:bevelT w="6350" h="6350" prst="softRound"/>
              <a:contourClr>
                <a:schemeClr val="bg1"/>
              </a:contourClr>
            </a:sp3d>
          </a:bodyPr>
          <a:lstStyle>
            <a:lvl1pPr algn="l">
              <a:defRPr sz="1800">
                <a:solidFill>
                  <a:schemeClr val="tx2">
                    <a:lumMod val="40000"/>
                    <a:lumOff val="60000"/>
                  </a:schemeClr>
                </a:solidFill>
                <a:effectLst>
                  <a:outerShdw blurRad="50800" dist="12700" dir="2700000" algn="tl" rotWithShape="0">
                    <a:schemeClr val="bg1">
                      <a:alpha val="40000"/>
                    </a:schemeClr>
                  </a:outerShdw>
                </a:effectLst>
              </a:defRPr>
            </a:lvl1pPr>
          </a:lstStyle>
          <a:p>
            <a:endParaRPr lang="en-US" dirty="0"/>
          </a:p>
        </p:txBody>
      </p:sp>
      <p:sp>
        <p:nvSpPr>
          <p:cNvPr id="6" name="Slide Number Placeholder 5"/>
          <p:cNvSpPr>
            <a:spLocks noGrp="1"/>
          </p:cNvSpPr>
          <p:nvPr>
            <p:ph type="sldNum" sz="quarter" idx="4"/>
          </p:nvPr>
        </p:nvSpPr>
        <p:spPr>
          <a:xfrm>
            <a:off x="8041341" y="6181538"/>
            <a:ext cx="806824" cy="365125"/>
          </a:xfrm>
          <a:prstGeom prst="rect">
            <a:avLst/>
          </a:prstGeom>
        </p:spPr>
        <p:txBody>
          <a:bodyPr vert="horz" lIns="45720" tIns="45720" rIns="45720" bIns="45720" rtlCol="0" anchor="ctr">
            <a:scene3d>
              <a:camera prst="orthographicFront"/>
              <a:lightRig rig="morning" dir="t">
                <a:rot lat="0" lon="0" rev="2400000"/>
              </a:lightRig>
            </a:scene3d>
            <a:sp3d extrusionH="6350">
              <a:bevelT w="6350" h="6350" prst="softRound"/>
              <a:contourClr>
                <a:schemeClr val="bg1"/>
              </a:contourClr>
            </a:sp3d>
          </a:bodyPr>
          <a:lstStyle>
            <a:lvl1pPr algn="r">
              <a:defRPr sz="4500">
                <a:solidFill>
                  <a:schemeClr val="tx2">
                    <a:lumMod val="40000"/>
                    <a:lumOff val="60000"/>
                  </a:schemeClr>
                </a:solidFill>
                <a:effectLst>
                  <a:outerShdw blurRad="50800" dist="12700" dir="2700000" algn="tl" rotWithShape="0">
                    <a:schemeClr val="bg1">
                      <a:alpha val="40000"/>
                    </a:schemeClr>
                  </a:outerShdw>
                </a:effectLst>
              </a:defRPr>
            </a:lvl1pPr>
          </a:lstStyle>
          <a:p>
            <a:fld id="{5EB0644F-3A1B-2149-823B-26C1AECB57F3}" type="slidenum">
              <a:rPr lang="en-US" smtClean="0"/>
              <a:pPr/>
              <a:t>‹#›</a:t>
            </a:fld>
            <a:endParaRPr lang="en-US" dirty="0"/>
          </a:p>
        </p:txBody>
      </p:sp>
      <p:pic>
        <p:nvPicPr>
          <p:cNvPr id="7" name="Picture 6" descr="bevelDivider.png"/>
          <p:cNvPicPr>
            <a:picLocks noChangeAspect="1"/>
          </p:cNvPicPr>
          <p:nvPr/>
        </p:nvPicPr>
        <p:blipFill>
          <a:blip r:embed="rId15"/>
          <a:stretch>
            <a:fillRect/>
          </a:stretch>
        </p:blipFill>
        <p:spPr>
          <a:xfrm>
            <a:off x="7772400" y="0"/>
            <a:ext cx="107156" cy="6858000"/>
          </a:xfrm>
          <a:prstGeom prst="rect">
            <a:avLst/>
          </a:prstGeom>
        </p:spPr>
      </p:pic>
      <p:sp>
        <p:nvSpPr>
          <p:cNvPr id="9" name="Footer Placeholder 7"/>
          <p:cNvSpPr>
            <a:spLocks noGrp="1"/>
          </p:cNvSpPr>
          <p:nvPr>
            <p:ph type="ftr" sz="quarter" idx="3"/>
          </p:nvPr>
        </p:nvSpPr>
        <p:spPr>
          <a:xfrm rot="16200000">
            <a:off x="5769819" y="3208338"/>
            <a:ext cx="5105400" cy="365125"/>
          </a:xfrm>
          <a:prstGeom prst="rect">
            <a:avLst/>
          </a:prstGeom>
        </p:spPr>
        <p:txBody>
          <a:bodyPr vert="horz" lIns="45720" tIns="45720" rIns="45720" bIns="45720" rtlCol="0">
            <a:noAutofit/>
            <a:scene3d>
              <a:camera prst="orthographicFront"/>
              <a:lightRig rig="morning" dir="t">
                <a:rot lat="0" lon="0" rev="2400000"/>
              </a:lightRig>
            </a:scene3d>
            <a:sp3d extrusionH="6350">
              <a:bevelT w="6350" h="6350" prst="softRound"/>
              <a:contourClr>
                <a:schemeClr val="bg1"/>
              </a:contourClr>
            </a:sp3d>
          </a:bodyPr>
          <a:lstStyle>
            <a:lvl1pPr marL="282575" indent="-282575" algn="l" defTabSz="914400" rtl="0" eaLnBrk="1" latinLnBrk="0" hangingPunct="1">
              <a:spcBef>
                <a:spcPts val="2400"/>
              </a:spcBef>
              <a:buClr>
                <a:schemeClr val="tx2"/>
              </a:buClr>
              <a:buSzPct val="100000"/>
              <a:buFont typeface="Wingdings 2" pitchFamily="18" charset="2"/>
              <a:buNone/>
              <a:defRPr kumimoji="0" sz="2200" b="1" i="0" u="none" strike="noStrike" kern="1200" cap="none" spc="0" normalizeH="0" baseline="0">
                <a:ln>
                  <a:noFill/>
                </a:ln>
                <a:solidFill>
                  <a:schemeClr val="tx2">
                    <a:lumMod val="60000"/>
                    <a:lumOff val="40000"/>
                  </a:schemeClr>
                </a:solidFill>
                <a:effectLst>
                  <a:outerShdw blurRad="50800" dist="12700" dir="2700000" algn="tl" rotWithShape="0">
                    <a:schemeClr val="bg1">
                      <a:alpha val="40000"/>
                    </a:schemeClr>
                  </a:outerShdw>
                </a:effectLst>
                <a:uLnTx/>
                <a:uFillTx/>
                <a:latin typeface="+mn-lt"/>
                <a:ea typeface="+mn-ea"/>
                <a:cs typeface="+mn-cs"/>
              </a:defRPr>
            </a:lvl1pPr>
          </a:lstStyle>
          <a:p>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hf hdr="0" ftr="0" dt="0"/>
  <p:txStyles>
    <p:titleStyle>
      <a:lvl1pPr algn="l" defTabSz="914400" rtl="0" eaLnBrk="1" latinLnBrk="0" hangingPunct="1">
        <a:spcBef>
          <a:spcPct val="0"/>
        </a:spcBef>
        <a:buNone/>
        <a:defRPr sz="4600" kern="1200">
          <a:solidFill>
            <a:schemeClr val="tx2"/>
          </a:solidFill>
          <a:effectLst>
            <a:innerShdw blurRad="63500" dist="50800" dir="5400000">
              <a:schemeClr val="bg1">
                <a:alpha val="50000"/>
              </a:schemeClr>
            </a:innerShdw>
          </a:effectLst>
          <a:latin typeface="+mj-lt"/>
          <a:ea typeface="+mj-ea"/>
          <a:cs typeface="+mj-cs"/>
        </a:defRPr>
      </a:lvl1pPr>
    </p:titleStyle>
    <p:bodyStyle>
      <a:lvl1pPr marL="282575" indent="-282575" algn="l" defTabSz="914400" rtl="0" eaLnBrk="1" latinLnBrk="0" hangingPunct="1">
        <a:spcBef>
          <a:spcPts val="2400"/>
        </a:spcBef>
        <a:buClr>
          <a:schemeClr val="tx2"/>
        </a:buClr>
        <a:buSzPct val="100000"/>
        <a:buFont typeface="Wingdings 2" pitchFamily="18" charset="2"/>
        <a:buChar char=""/>
        <a:defRPr sz="2600" kern="1200">
          <a:solidFill>
            <a:schemeClr val="tx1">
              <a:lumMod val="65000"/>
              <a:lumOff val="35000"/>
            </a:schemeClr>
          </a:solidFill>
          <a:effectLst>
            <a:outerShdw blurRad="50800" dist="12700" dir="2700000" algn="tl" rotWithShape="0">
              <a:schemeClr val="bg1">
                <a:alpha val="40000"/>
              </a:schemeClr>
            </a:outerShdw>
          </a:effectLst>
          <a:latin typeface="+mn-lt"/>
          <a:ea typeface="+mn-ea"/>
          <a:cs typeface="+mn-cs"/>
        </a:defRPr>
      </a:lvl1pPr>
      <a:lvl2pPr marL="577850" indent="-295275" algn="l" defTabSz="914400" rtl="0" eaLnBrk="1" latinLnBrk="0" hangingPunct="1">
        <a:spcBef>
          <a:spcPts val="600"/>
        </a:spcBef>
        <a:buClr>
          <a:schemeClr val="tx2">
            <a:lumMod val="60000"/>
            <a:lumOff val="40000"/>
          </a:schemeClr>
        </a:buClr>
        <a:buSzPct val="100000"/>
        <a:buFont typeface="Wingdings 2" pitchFamily="18" charset="2"/>
        <a:buChar char=""/>
        <a:defRPr sz="2400" kern="1200">
          <a:solidFill>
            <a:schemeClr val="tx1">
              <a:lumMod val="65000"/>
              <a:lumOff val="35000"/>
            </a:schemeClr>
          </a:solidFill>
          <a:effectLst>
            <a:outerShdw blurRad="50800" dist="12700" dir="2700000" algn="tl" rotWithShape="0">
              <a:schemeClr val="bg1">
                <a:alpha val="40000"/>
              </a:schemeClr>
            </a:outerShdw>
          </a:effectLst>
          <a:latin typeface="+mn-lt"/>
          <a:ea typeface="+mn-ea"/>
          <a:cs typeface="+mn-cs"/>
        </a:defRPr>
      </a:lvl2pPr>
      <a:lvl3pPr marL="860425" indent="-282575" algn="l" defTabSz="914400" rtl="0" eaLnBrk="1" latinLnBrk="0" hangingPunct="1">
        <a:spcBef>
          <a:spcPts val="600"/>
        </a:spcBef>
        <a:buClr>
          <a:schemeClr val="tx2"/>
        </a:buClr>
        <a:buSzPct val="100000"/>
        <a:buFont typeface="Wingdings 2" pitchFamily="18" charset="2"/>
        <a:buChar char=""/>
        <a:defRPr sz="2200" kern="1200">
          <a:solidFill>
            <a:schemeClr val="tx1">
              <a:lumMod val="65000"/>
              <a:lumOff val="35000"/>
            </a:schemeClr>
          </a:solidFill>
          <a:effectLst>
            <a:outerShdw blurRad="50800" dist="12700" dir="2700000" algn="tl" rotWithShape="0">
              <a:schemeClr val="bg1">
                <a:alpha val="40000"/>
              </a:schemeClr>
            </a:outerShdw>
          </a:effectLst>
          <a:latin typeface="+mn-lt"/>
          <a:ea typeface="+mn-ea"/>
          <a:cs typeface="+mn-cs"/>
        </a:defRPr>
      </a:lvl3pPr>
      <a:lvl4pPr marL="1143000" indent="-282575" algn="l" defTabSz="914400" rtl="0" eaLnBrk="1" latinLnBrk="0" hangingPunct="1">
        <a:spcBef>
          <a:spcPts val="600"/>
        </a:spcBef>
        <a:buClr>
          <a:schemeClr val="tx2">
            <a:lumMod val="60000"/>
            <a:lumOff val="40000"/>
          </a:schemeClr>
        </a:buClr>
        <a:buSzPct val="100000"/>
        <a:buFont typeface="Wingdings 2" pitchFamily="18" charset="2"/>
        <a:buChar char=""/>
        <a:defRPr sz="2000" kern="1200">
          <a:solidFill>
            <a:schemeClr val="tx1">
              <a:lumMod val="65000"/>
              <a:lumOff val="35000"/>
            </a:schemeClr>
          </a:solidFill>
          <a:effectLst>
            <a:outerShdw blurRad="50800" dist="12700" dir="2700000" algn="tl" rotWithShape="0">
              <a:schemeClr val="bg1">
                <a:alpha val="40000"/>
              </a:schemeClr>
            </a:outerShdw>
          </a:effectLst>
          <a:latin typeface="+mn-lt"/>
          <a:ea typeface="+mn-ea"/>
          <a:cs typeface="+mn-cs"/>
        </a:defRPr>
      </a:lvl4pPr>
      <a:lvl5pPr marL="1425575" indent="-282575" algn="l" defTabSz="914400" rtl="0" eaLnBrk="1" latinLnBrk="0" hangingPunct="1">
        <a:spcBef>
          <a:spcPts val="600"/>
        </a:spcBef>
        <a:buClr>
          <a:schemeClr val="tx2"/>
        </a:buClr>
        <a:buSzPct val="100000"/>
        <a:buFont typeface="Wingdings 2" pitchFamily="18" charset="2"/>
        <a:buChar char=""/>
        <a:defRPr sz="1800" kern="1200">
          <a:solidFill>
            <a:schemeClr val="tx1">
              <a:lumMod val="65000"/>
              <a:lumOff val="35000"/>
            </a:schemeClr>
          </a:solidFill>
          <a:effectLst>
            <a:outerShdw blurRad="50800" dist="12700" dir="2700000" algn="tl" rotWithShape="0">
              <a:schemeClr val="bg1">
                <a:alpha val="40000"/>
              </a:schemeClr>
            </a:outerShdw>
          </a:effectLst>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9.png"/><Relationship Id="rId11" Type="http://schemas.openxmlformats.org/officeDocument/2006/relationships/image" Target="../media/image14.png"/><Relationship Id="rId5" Type="http://schemas.openxmlformats.org/officeDocument/2006/relationships/image" Target="../media/image8.png"/><Relationship Id="rId10" Type="http://schemas.openxmlformats.org/officeDocument/2006/relationships/image" Target="../media/image13.png"/><Relationship Id="rId4" Type="http://schemas.openxmlformats.org/officeDocument/2006/relationships/image" Target="../media/image7.png"/><Relationship Id="rId9" Type="http://schemas.openxmlformats.org/officeDocument/2006/relationships/image" Target="../media/image12.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2.xml"/><Relationship Id="rId1" Type="http://schemas.openxmlformats.org/officeDocument/2006/relationships/slideLayout" Target="../slideLayouts/slideLayout5.xml"/><Relationship Id="rId5" Type="http://schemas.openxmlformats.org/officeDocument/2006/relationships/image" Target="../media/image16.png"/><Relationship Id="rId4" Type="http://schemas.openxmlformats.org/officeDocument/2006/relationships/image" Target="../media/image15.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oleObject" Target="../embeddings/Microsoft_Office_Excel_97-2003_Worksheet1.xls"/></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37744" y="1676400"/>
            <a:ext cx="5477256" cy="1709928"/>
          </a:xfrm>
        </p:spPr>
        <p:txBody>
          <a:bodyPr/>
          <a:lstStyle/>
          <a:p>
            <a:r>
              <a:rPr lang="en-US" dirty="0" smtClean="0"/>
              <a:t>New York, New York</a:t>
            </a:r>
            <a:endParaRPr lang="en-US" dirty="0"/>
          </a:p>
        </p:txBody>
      </p:sp>
      <p:sp>
        <p:nvSpPr>
          <p:cNvPr id="3" name="Subtitle 2"/>
          <p:cNvSpPr>
            <a:spLocks noGrp="1"/>
          </p:cNvSpPr>
          <p:nvPr>
            <p:ph type="subTitle" idx="1"/>
          </p:nvPr>
        </p:nvSpPr>
        <p:spPr>
          <a:xfrm>
            <a:off x="365760" y="3733800"/>
            <a:ext cx="5111496" cy="1752600"/>
          </a:xfrm>
        </p:spPr>
        <p:txBody>
          <a:bodyPr>
            <a:noAutofit/>
          </a:bodyPr>
          <a:lstStyle/>
          <a:p>
            <a:r>
              <a:rPr lang="en-US" sz="2000" dirty="0" smtClean="0"/>
              <a:t>A Decision Model By:</a:t>
            </a:r>
          </a:p>
          <a:p>
            <a:r>
              <a:rPr lang="en-US" sz="2000" dirty="0" smtClean="0"/>
              <a:t>Talia Camarena-Michel</a:t>
            </a:r>
          </a:p>
          <a:p>
            <a:r>
              <a:rPr lang="en-US" sz="2000" dirty="0" smtClean="0"/>
              <a:t>Ari Kellman</a:t>
            </a:r>
          </a:p>
          <a:p>
            <a:r>
              <a:rPr lang="en-US" sz="2000" dirty="0" smtClean="0"/>
              <a:t>Zachary Segal</a:t>
            </a:r>
          </a:p>
          <a:p>
            <a:r>
              <a:rPr lang="en-US" sz="2000" dirty="0" smtClean="0"/>
              <a:t>Sumit Varshney</a:t>
            </a:r>
          </a:p>
          <a:p>
            <a:r>
              <a:rPr lang="en-US" sz="2000" dirty="0" smtClean="0"/>
              <a:t>Greg White</a:t>
            </a:r>
            <a:endParaRPr lang="en-US" sz="2000" dirty="0"/>
          </a:p>
        </p:txBody>
      </p:sp>
      <p:pic>
        <p:nvPicPr>
          <p:cNvPr id="5" name="Picture 4"/>
          <p:cNvPicPr>
            <a:picLocks noChangeAspect="1"/>
          </p:cNvPicPr>
          <p:nvPr/>
        </p:nvPicPr>
        <p:blipFill>
          <a:blip r:embed="rId3"/>
          <a:srcRect l="11249" r="19364"/>
          <a:stretch>
            <a:fillRect/>
          </a:stretch>
        </p:blipFill>
        <p:spPr>
          <a:xfrm>
            <a:off x="5867400" y="0"/>
            <a:ext cx="3276600" cy="6858000"/>
          </a:xfrm>
          <a:prstGeom prst="rect">
            <a:avLst/>
          </a:prstGeom>
        </p:spPr>
      </p:pic>
      <p:sp>
        <p:nvSpPr>
          <p:cNvPr id="6" name="Slide Number Placeholder 5"/>
          <p:cNvSpPr>
            <a:spLocks noGrp="1"/>
          </p:cNvSpPr>
          <p:nvPr>
            <p:ph type="sldNum" sz="quarter" idx="12"/>
          </p:nvPr>
        </p:nvSpPr>
        <p:spPr/>
        <p:txBody>
          <a:bodyPr/>
          <a:lstStyle/>
          <a:p>
            <a:fld id="{5EB0644F-3A1B-2149-823B-26C1AECB57F3}" type="slidenum">
              <a:rPr lang="en-US" smtClean="0"/>
              <a:pPr/>
              <a:t>2</a:t>
            </a:fld>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Route!</a:t>
            </a:r>
            <a:endParaRPr lang="en-US" dirty="0"/>
          </a:p>
        </p:txBody>
      </p:sp>
      <p:pic>
        <p:nvPicPr>
          <p:cNvPr id="59394" name="Picture 2"/>
          <p:cNvPicPr>
            <a:picLocks noChangeAspect="1" noChangeArrowheads="1"/>
          </p:cNvPicPr>
          <p:nvPr/>
        </p:nvPicPr>
        <p:blipFill>
          <a:blip r:embed="rId3"/>
          <a:srcRect/>
          <a:stretch>
            <a:fillRect/>
          </a:stretch>
        </p:blipFill>
        <p:spPr bwMode="auto">
          <a:xfrm>
            <a:off x="228600" y="1777701"/>
            <a:ext cx="1206874" cy="965499"/>
          </a:xfrm>
          <a:prstGeom prst="rect">
            <a:avLst/>
          </a:prstGeom>
          <a:noFill/>
          <a:ln w="9525">
            <a:noFill/>
            <a:miter lim="800000"/>
            <a:headEnd/>
            <a:tailEnd/>
          </a:ln>
          <a:effectLst/>
        </p:spPr>
      </p:pic>
      <p:pic>
        <p:nvPicPr>
          <p:cNvPr id="5" name="Picture 2"/>
          <p:cNvPicPr>
            <a:picLocks noChangeAspect="1" noChangeArrowheads="1"/>
          </p:cNvPicPr>
          <p:nvPr/>
        </p:nvPicPr>
        <p:blipFill>
          <a:blip r:embed="rId3"/>
          <a:srcRect/>
          <a:stretch>
            <a:fillRect/>
          </a:stretch>
        </p:blipFill>
        <p:spPr bwMode="auto">
          <a:xfrm>
            <a:off x="6565526" y="5257800"/>
            <a:ext cx="1206874" cy="965499"/>
          </a:xfrm>
          <a:prstGeom prst="rect">
            <a:avLst/>
          </a:prstGeom>
          <a:noFill/>
          <a:ln w="9525">
            <a:noFill/>
            <a:miter lim="800000"/>
            <a:headEnd/>
            <a:tailEnd/>
          </a:ln>
          <a:effectLst/>
        </p:spPr>
      </p:pic>
      <p:pic>
        <p:nvPicPr>
          <p:cNvPr id="59395" name="Picture 3"/>
          <p:cNvPicPr>
            <a:picLocks noChangeAspect="1" noChangeArrowheads="1"/>
          </p:cNvPicPr>
          <p:nvPr/>
        </p:nvPicPr>
        <p:blipFill>
          <a:blip r:embed="rId4"/>
          <a:srcRect/>
          <a:stretch>
            <a:fillRect/>
          </a:stretch>
        </p:blipFill>
        <p:spPr bwMode="auto">
          <a:xfrm>
            <a:off x="1676400" y="1250798"/>
            <a:ext cx="1541495" cy="2324100"/>
          </a:xfrm>
          <a:prstGeom prst="rect">
            <a:avLst/>
          </a:prstGeom>
          <a:noFill/>
          <a:ln w="9525">
            <a:noFill/>
            <a:miter lim="800000"/>
            <a:headEnd/>
            <a:tailEnd/>
          </a:ln>
          <a:effectLst/>
        </p:spPr>
      </p:pic>
      <p:pic>
        <p:nvPicPr>
          <p:cNvPr id="59396" name="Picture 4"/>
          <p:cNvPicPr>
            <a:picLocks noChangeAspect="1" noChangeArrowheads="1"/>
          </p:cNvPicPr>
          <p:nvPr/>
        </p:nvPicPr>
        <p:blipFill>
          <a:blip r:embed="rId5"/>
          <a:srcRect/>
          <a:stretch>
            <a:fillRect/>
          </a:stretch>
        </p:blipFill>
        <p:spPr bwMode="auto">
          <a:xfrm>
            <a:off x="3429000" y="1611516"/>
            <a:ext cx="1967040" cy="1282852"/>
          </a:xfrm>
          <a:prstGeom prst="rect">
            <a:avLst/>
          </a:prstGeom>
          <a:noFill/>
          <a:ln w="9525">
            <a:noFill/>
            <a:miter lim="800000"/>
            <a:headEnd/>
            <a:tailEnd/>
          </a:ln>
          <a:effectLst/>
        </p:spPr>
      </p:pic>
      <p:pic>
        <p:nvPicPr>
          <p:cNvPr id="59397" name="Picture 5"/>
          <p:cNvPicPr>
            <a:picLocks noChangeAspect="1" noChangeArrowheads="1"/>
          </p:cNvPicPr>
          <p:nvPr/>
        </p:nvPicPr>
        <p:blipFill>
          <a:blip r:embed="rId6"/>
          <a:srcRect/>
          <a:stretch>
            <a:fillRect/>
          </a:stretch>
        </p:blipFill>
        <p:spPr bwMode="auto">
          <a:xfrm>
            <a:off x="5791200" y="1611516"/>
            <a:ext cx="1643695" cy="1238250"/>
          </a:xfrm>
          <a:prstGeom prst="rect">
            <a:avLst/>
          </a:prstGeom>
          <a:noFill/>
          <a:ln w="9525">
            <a:noFill/>
            <a:miter lim="800000"/>
            <a:headEnd/>
            <a:tailEnd/>
          </a:ln>
          <a:effectLst/>
        </p:spPr>
      </p:pic>
      <p:pic>
        <p:nvPicPr>
          <p:cNvPr id="59398" name="Picture 6"/>
          <p:cNvPicPr>
            <a:picLocks noChangeAspect="1" noChangeArrowheads="1"/>
          </p:cNvPicPr>
          <p:nvPr/>
        </p:nvPicPr>
        <p:blipFill>
          <a:blip r:embed="rId7"/>
          <a:srcRect/>
          <a:stretch>
            <a:fillRect/>
          </a:stretch>
        </p:blipFill>
        <p:spPr bwMode="auto">
          <a:xfrm>
            <a:off x="140437" y="4808312"/>
            <a:ext cx="1840763" cy="1414987"/>
          </a:xfrm>
          <a:prstGeom prst="rect">
            <a:avLst/>
          </a:prstGeom>
          <a:noFill/>
          <a:ln w="9525">
            <a:noFill/>
            <a:miter lim="800000"/>
            <a:headEnd/>
            <a:tailEnd/>
          </a:ln>
          <a:effectLst/>
        </p:spPr>
      </p:pic>
      <p:pic>
        <p:nvPicPr>
          <p:cNvPr id="59399" name="Picture 7"/>
          <p:cNvPicPr>
            <a:picLocks noChangeAspect="1" noChangeArrowheads="1"/>
          </p:cNvPicPr>
          <p:nvPr/>
        </p:nvPicPr>
        <p:blipFill>
          <a:blip r:embed="rId8"/>
          <a:srcRect/>
          <a:stretch>
            <a:fillRect/>
          </a:stretch>
        </p:blipFill>
        <p:spPr bwMode="auto">
          <a:xfrm>
            <a:off x="2166098" y="4876800"/>
            <a:ext cx="1339102" cy="1339102"/>
          </a:xfrm>
          <a:prstGeom prst="rect">
            <a:avLst/>
          </a:prstGeom>
          <a:noFill/>
          <a:ln w="9525">
            <a:noFill/>
            <a:miter lim="800000"/>
            <a:headEnd/>
            <a:tailEnd/>
          </a:ln>
          <a:effectLst/>
        </p:spPr>
      </p:pic>
      <p:pic>
        <p:nvPicPr>
          <p:cNvPr id="59400" name="Picture 8"/>
          <p:cNvPicPr>
            <a:picLocks noChangeAspect="1" noChangeArrowheads="1"/>
          </p:cNvPicPr>
          <p:nvPr/>
        </p:nvPicPr>
        <p:blipFill>
          <a:blip r:embed="rId9"/>
          <a:srcRect/>
          <a:stretch>
            <a:fillRect/>
          </a:stretch>
        </p:blipFill>
        <p:spPr bwMode="auto">
          <a:xfrm>
            <a:off x="3598720" y="4464424"/>
            <a:ext cx="1125680" cy="1758875"/>
          </a:xfrm>
          <a:prstGeom prst="rect">
            <a:avLst/>
          </a:prstGeom>
          <a:noFill/>
          <a:ln w="9525">
            <a:noFill/>
            <a:miter lim="800000"/>
            <a:headEnd/>
            <a:tailEnd/>
          </a:ln>
          <a:effectLst/>
        </p:spPr>
      </p:pic>
      <p:pic>
        <p:nvPicPr>
          <p:cNvPr id="59401" name="Picture 9"/>
          <p:cNvPicPr>
            <a:picLocks noChangeAspect="1" noChangeArrowheads="1"/>
          </p:cNvPicPr>
          <p:nvPr/>
        </p:nvPicPr>
        <p:blipFill>
          <a:blip r:embed="rId10"/>
          <a:srcRect/>
          <a:stretch>
            <a:fillRect/>
          </a:stretch>
        </p:blipFill>
        <p:spPr bwMode="auto">
          <a:xfrm>
            <a:off x="4902146" y="4549927"/>
            <a:ext cx="1498653" cy="1698473"/>
          </a:xfrm>
          <a:prstGeom prst="rect">
            <a:avLst/>
          </a:prstGeom>
          <a:noFill/>
          <a:ln w="9525">
            <a:noFill/>
            <a:miter lim="800000"/>
            <a:headEnd/>
            <a:tailEnd/>
          </a:ln>
          <a:effectLst/>
        </p:spPr>
      </p:pic>
      <p:pic>
        <p:nvPicPr>
          <p:cNvPr id="16" name="Picture 15" descr="Route Map.bmp"/>
          <p:cNvPicPr>
            <a:picLocks noChangeAspect="1"/>
          </p:cNvPicPr>
          <p:nvPr/>
        </p:nvPicPr>
        <p:blipFill>
          <a:blip r:embed="rId11"/>
          <a:stretch>
            <a:fillRect/>
          </a:stretch>
        </p:blipFill>
        <p:spPr>
          <a:xfrm>
            <a:off x="3429000" y="1777701"/>
            <a:ext cx="2133333" cy="3685715"/>
          </a:xfrm>
          <a:prstGeom prst="rect">
            <a:avLst/>
          </a:prstGeom>
        </p:spPr>
      </p:pic>
      <p:sp>
        <p:nvSpPr>
          <p:cNvPr id="19" name="Striped Right Arrow 18"/>
          <p:cNvSpPr/>
          <p:nvPr/>
        </p:nvSpPr>
        <p:spPr>
          <a:xfrm rot="567624">
            <a:off x="1388912" y="2866377"/>
            <a:ext cx="2907926" cy="335622"/>
          </a:xfrm>
          <a:prstGeom prst="striped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Right Arrow 19"/>
          <p:cNvSpPr/>
          <p:nvPr/>
        </p:nvSpPr>
        <p:spPr>
          <a:xfrm rot="1298292">
            <a:off x="5158664" y="4913798"/>
            <a:ext cx="1383926" cy="354151"/>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Sld>
  <p:clrMapOvr>
    <a:masterClrMapping/>
  </p:clrMapOvr>
  <p:transition advClick="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59394"/>
                                        </p:tgtEl>
                                        <p:attrNameLst>
                                          <p:attrName>style.visibility</p:attrName>
                                        </p:attrNameLst>
                                      </p:cBhvr>
                                      <p:to>
                                        <p:strVal val="visible"/>
                                      </p:to>
                                    </p:set>
                                    <p:anim calcmode="lin" valueType="num">
                                      <p:cBhvr additive="base">
                                        <p:cTn id="7" dur="1000" fill="hold"/>
                                        <p:tgtEl>
                                          <p:spTgt spid="59394"/>
                                        </p:tgtEl>
                                        <p:attrNameLst>
                                          <p:attrName>ppt_x</p:attrName>
                                        </p:attrNameLst>
                                      </p:cBhvr>
                                      <p:tavLst>
                                        <p:tav tm="0">
                                          <p:val>
                                            <p:strVal val="1+#ppt_w/2"/>
                                          </p:val>
                                        </p:tav>
                                        <p:tav tm="100000">
                                          <p:val>
                                            <p:strVal val="#ppt_x"/>
                                          </p:val>
                                        </p:tav>
                                      </p:tavLst>
                                    </p:anim>
                                    <p:anim calcmode="lin" valueType="num">
                                      <p:cBhvr additive="base">
                                        <p:cTn id="8" dur="1000" fill="hold"/>
                                        <p:tgtEl>
                                          <p:spTgt spid="59394"/>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 presetClass="entr" presetSubtype="2" fill="hold" nodeType="afterEffect">
                                  <p:stCondLst>
                                    <p:cond delay="0"/>
                                  </p:stCondLst>
                                  <p:childTnLst>
                                    <p:set>
                                      <p:cBhvr>
                                        <p:cTn id="11" dur="1" fill="hold">
                                          <p:stCondLst>
                                            <p:cond delay="0"/>
                                          </p:stCondLst>
                                        </p:cTn>
                                        <p:tgtEl>
                                          <p:spTgt spid="59395"/>
                                        </p:tgtEl>
                                        <p:attrNameLst>
                                          <p:attrName>style.visibility</p:attrName>
                                        </p:attrNameLst>
                                      </p:cBhvr>
                                      <p:to>
                                        <p:strVal val="visible"/>
                                      </p:to>
                                    </p:set>
                                    <p:anim calcmode="lin" valueType="num">
                                      <p:cBhvr additive="base">
                                        <p:cTn id="12" dur="500" fill="hold"/>
                                        <p:tgtEl>
                                          <p:spTgt spid="59395"/>
                                        </p:tgtEl>
                                        <p:attrNameLst>
                                          <p:attrName>ppt_x</p:attrName>
                                        </p:attrNameLst>
                                      </p:cBhvr>
                                      <p:tavLst>
                                        <p:tav tm="0">
                                          <p:val>
                                            <p:strVal val="1+#ppt_w/2"/>
                                          </p:val>
                                        </p:tav>
                                        <p:tav tm="100000">
                                          <p:val>
                                            <p:strVal val="#ppt_x"/>
                                          </p:val>
                                        </p:tav>
                                      </p:tavLst>
                                    </p:anim>
                                    <p:anim calcmode="lin" valueType="num">
                                      <p:cBhvr additive="base">
                                        <p:cTn id="13" dur="500" fill="hold"/>
                                        <p:tgtEl>
                                          <p:spTgt spid="59395"/>
                                        </p:tgtEl>
                                        <p:attrNameLst>
                                          <p:attrName>ppt_y</p:attrName>
                                        </p:attrNameLst>
                                      </p:cBhvr>
                                      <p:tavLst>
                                        <p:tav tm="0">
                                          <p:val>
                                            <p:strVal val="#ppt_y"/>
                                          </p:val>
                                        </p:tav>
                                        <p:tav tm="100000">
                                          <p:val>
                                            <p:strVal val="#ppt_y"/>
                                          </p:val>
                                        </p:tav>
                                      </p:tavLst>
                                    </p:anim>
                                  </p:childTnLst>
                                </p:cTn>
                              </p:par>
                            </p:childTnLst>
                          </p:cTn>
                        </p:par>
                        <p:par>
                          <p:cTn id="14" fill="hold">
                            <p:stCondLst>
                              <p:cond delay="1500"/>
                            </p:stCondLst>
                            <p:childTnLst>
                              <p:par>
                                <p:cTn id="15" presetID="2" presetClass="entr" presetSubtype="2" fill="hold" nodeType="afterEffect">
                                  <p:stCondLst>
                                    <p:cond delay="0"/>
                                  </p:stCondLst>
                                  <p:childTnLst>
                                    <p:set>
                                      <p:cBhvr>
                                        <p:cTn id="16" dur="1" fill="hold">
                                          <p:stCondLst>
                                            <p:cond delay="0"/>
                                          </p:stCondLst>
                                        </p:cTn>
                                        <p:tgtEl>
                                          <p:spTgt spid="59396"/>
                                        </p:tgtEl>
                                        <p:attrNameLst>
                                          <p:attrName>style.visibility</p:attrName>
                                        </p:attrNameLst>
                                      </p:cBhvr>
                                      <p:to>
                                        <p:strVal val="visible"/>
                                      </p:to>
                                    </p:set>
                                    <p:anim calcmode="lin" valueType="num">
                                      <p:cBhvr additive="base">
                                        <p:cTn id="17" dur="1000" fill="hold"/>
                                        <p:tgtEl>
                                          <p:spTgt spid="59396"/>
                                        </p:tgtEl>
                                        <p:attrNameLst>
                                          <p:attrName>ppt_x</p:attrName>
                                        </p:attrNameLst>
                                      </p:cBhvr>
                                      <p:tavLst>
                                        <p:tav tm="0">
                                          <p:val>
                                            <p:strVal val="1+#ppt_w/2"/>
                                          </p:val>
                                        </p:tav>
                                        <p:tav tm="100000">
                                          <p:val>
                                            <p:strVal val="#ppt_x"/>
                                          </p:val>
                                        </p:tav>
                                      </p:tavLst>
                                    </p:anim>
                                    <p:anim calcmode="lin" valueType="num">
                                      <p:cBhvr additive="base">
                                        <p:cTn id="18" dur="1000" fill="hold"/>
                                        <p:tgtEl>
                                          <p:spTgt spid="59396"/>
                                        </p:tgtEl>
                                        <p:attrNameLst>
                                          <p:attrName>ppt_y</p:attrName>
                                        </p:attrNameLst>
                                      </p:cBhvr>
                                      <p:tavLst>
                                        <p:tav tm="0">
                                          <p:val>
                                            <p:strVal val="#ppt_y"/>
                                          </p:val>
                                        </p:tav>
                                        <p:tav tm="100000">
                                          <p:val>
                                            <p:strVal val="#ppt_y"/>
                                          </p:val>
                                        </p:tav>
                                      </p:tavLst>
                                    </p:anim>
                                  </p:childTnLst>
                                </p:cTn>
                              </p:par>
                            </p:childTnLst>
                          </p:cTn>
                        </p:par>
                        <p:par>
                          <p:cTn id="19" fill="hold">
                            <p:stCondLst>
                              <p:cond delay="2500"/>
                            </p:stCondLst>
                            <p:childTnLst>
                              <p:par>
                                <p:cTn id="20" presetID="2" presetClass="entr" presetSubtype="2" fill="hold" nodeType="afterEffect">
                                  <p:stCondLst>
                                    <p:cond delay="0"/>
                                  </p:stCondLst>
                                  <p:childTnLst>
                                    <p:set>
                                      <p:cBhvr>
                                        <p:cTn id="21" dur="1" fill="hold">
                                          <p:stCondLst>
                                            <p:cond delay="0"/>
                                          </p:stCondLst>
                                        </p:cTn>
                                        <p:tgtEl>
                                          <p:spTgt spid="59397"/>
                                        </p:tgtEl>
                                        <p:attrNameLst>
                                          <p:attrName>style.visibility</p:attrName>
                                        </p:attrNameLst>
                                      </p:cBhvr>
                                      <p:to>
                                        <p:strVal val="visible"/>
                                      </p:to>
                                    </p:set>
                                    <p:anim calcmode="lin" valueType="num">
                                      <p:cBhvr additive="base">
                                        <p:cTn id="22" dur="1000" fill="hold"/>
                                        <p:tgtEl>
                                          <p:spTgt spid="59397"/>
                                        </p:tgtEl>
                                        <p:attrNameLst>
                                          <p:attrName>ppt_x</p:attrName>
                                        </p:attrNameLst>
                                      </p:cBhvr>
                                      <p:tavLst>
                                        <p:tav tm="0">
                                          <p:val>
                                            <p:strVal val="1+#ppt_w/2"/>
                                          </p:val>
                                        </p:tav>
                                        <p:tav tm="100000">
                                          <p:val>
                                            <p:strVal val="#ppt_x"/>
                                          </p:val>
                                        </p:tav>
                                      </p:tavLst>
                                    </p:anim>
                                    <p:anim calcmode="lin" valueType="num">
                                      <p:cBhvr additive="base">
                                        <p:cTn id="23" dur="1000" fill="hold"/>
                                        <p:tgtEl>
                                          <p:spTgt spid="59397"/>
                                        </p:tgtEl>
                                        <p:attrNameLst>
                                          <p:attrName>ppt_y</p:attrName>
                                        </p:attrNameLst>
                                      </p:cBhvr>
                                      <p:tavLst>
                                        <p:tav tm="0">
                                          <p:val>
                                            <p:strVal val="#ppt_y"/>
                                          </p:val>
                                        </p:tav>
                                        <p:tav tm="100000">
                                          <p:val>
                                            <p:strVal val="#ppt_y"/>
                                          </p:val>
                                        </p:tav>
                                      </p:tavLst>
                                    </p:anim>
                                  </p:childTnLst>
                                </p:cTn>
                              </p:par>
                            </p:childTnLst>
                          </p:cTn>
                        </p:par>
                        <p:par>
                          <p:cTn id="24" fill="hold">
                            <p:stCondLst>
                              <p:cond delay="3500"/>
                            </p:stCondLst>
                            <p:childTnLst>
                              <p:par>
                                <p:cTn id="25" presetID="2" presetClass="entr" presetSubtype="8" fill="hold" nodeType="afterEffect">
                                  <p:stCondLst>
                                    <p:cond delay="0"/>
                                  </p:stCondLst>
                                  <p:childTnLst>
                                    <p:set>
                                      <p:cBhvr>
                                        <p:cTn id="26" dur="1" fill="hold">
                                          <p:stCondLst>
                                            <p:cond delay="0"/>
                                          </p:stCondLst>
                                        </p:cTn>
                                        <p:tgtEl>
                                          <p:spTgt spid="59398"/>
                                        </p:tgtEl>
                                        <p:attrNameLst>
                                          <p:attrName>style.visibility</p:attrName>
                                        </p:attrNameLst>
                                      </p:cBhvr>
                                      <p:to>
                                        <p:strVal val="visible"/>
                                      </p:to>
                                    </p:set>
                                    <p:anim calcmode="lin" valueType="num">
                                      <p:cBhvr additive="base">
                                        <p:cTn id="27" dur="1000" fill="hold"/>
                                        <p:tgtEl>
                                          <p:spTgt spid="59398"/>
                                        </p:tgtEl>
                                        <p:attrNameLst>
                                          <p:attrName>ppt_x</p:attrName>
                                        </p:attrNameLst>
                                      </p:cBhvr>
                                      <p:tavLst>
                                        <p:tav tm="0">
                                          <p:val>
                                            <p:strVal val="0-#ppt_w/2"/>
                                          </p:val>
                                        </p:tav>
                                        <p:tav tm="100000">
                                          <p:val>
                                            <p:strVal val="#ppt_x"/>
                                          </p:val>
                                        </p:tav>
                                      </p:tavLst>
                                    </p:anim>
                                    <p:anim calcmode="lin" valueType="num">
                                      <p:cBhvr additive="base">
                                        <p:cTn id="28" dur="1000" fill="hold"/>
                                        <p:tgtEl>
                                          <p:spTgt spid="59398"/>
                                        </p:tgtEl>
                                        <p:attrNameLst>
                                          <p:attrName>ppt_y</p:attrName>
                                        </p:attrNameLst>
                                      </p:cBhvr>
                                      <p:tavLst>
                                        <p:tav tm="0">
                                          <p:val>
                                            <p:strVal val="#ppt_y"/>
                                          </p:val>
                                        </p:tav>
                                        <p:tav tm="100000">
                                          <p:val>
                                            <p:strVal val="#ppt_y"/>
                                          </p:val>
                                        </p:tav>
                                      </p:tavLst>
                                    </p:anim>
                                  </p:childTnLst>
                                </p:cTn>
                              </p:par>
                            </p:childTnLst>
                          </p:cTn>
                        </p:par>
                        <p:par>
                          <p:cTn id="29" fill="hold">
                            <p:stCondLst>
                              <p:cond delay="4500"/>
                            </p:stCondLst>
                            <p:childTnLst>
                              <p:par>
                                <p:cTn id="30" presetID="2" presetClass="entr" presetSubtype="8" fill="hold" nodeType="afterEffect">
                                  <p:stCondLst>
                                    <p:cond delay="0"/>
                                  </p:stCondLst>
                                  <p:childTnLst>
                                    <p:set>
                                      <p:cBhvr>
                                        <p:cTn id="31" dur="1" fill="hold">
                                          <p:stCondLst>
                                            <p:cond delay="0"/>
                                          </p:stCondLst>
                                        </p:cTn>
                                        <p:tgtEl>
                                          <p:spTgt spid="59399"/>
                                        </p:tgtEl>
                                        <p:attrNameLst>
                                          <p:attrName>style.visibility</p:attrName>
                                        </p:attrNameLst>
                                      </p:cBhvr>
                                      <p:to>
                                        <p:strVal val="visible"/>
                                      </p:to>
                                    </p:set>
                                    <p:anim calcmode="lin" valueType="num">
                                      <p:cBhvr additive="base">
                                        <p:cTn id="32" dur="1000" fill="hold"/>
                                        <p:tgtEl>
                                          <p:spTgt spid="59399"/>
                                        </p:tgtEl>
                                        <p:attrNameLst>
                                          <p:attrName>ppt_x</p:attrName>
                                        </p:attrNameLst>
                                      </p:cBhvr>
                                      <p:tavLst>
                                        <p:tav tm="0">
                                          <p:val>
                                            <p:strVal val="0-#ppt_w/2"/>
                                          </p:val>
                                        </p:tav>
                                        <p:tav tm="100000">
                                          <p:val>
                                            <p:strVal val="#ppt_x"/>
                                          </p:val>
                                        </p:tav>
                                      </p:tavLst>
                                    </p:anim>
                                    <p:anim calcmode="lin" valueType="num">
                                      <p:cBhvr additive="base">
                                        <p:cTn id="33" dur="1000" fill="hold"/>
                                        <p:tgtEl>
                                          <p:spTgt spid="59399"/>
                                        </p:tgtEl>
                                        <p:attrNameLst>
                                          <p:attrName>ppt_y</p:attrName>
                                        </p:attrNameLst>
                                      </p:cBhvr>
                                      <p:tavLst>
                                        <p:tav tm="0">
                                          <p:val>
                                            <p:strVal val="#ppt_y"/>
                                          </p:val>
                                        </p:tav>
                                        <p:tav tm="100000">
                                          <p:val>
                                            <p:strVal val="#ppt_y"/>
                                          </p:val>
                                        </p:tav>
                                      </p:tavLst>
                                    </p:anim>
                                  </p:childTnLst>
                                </p:cTn>
                              </p:par>
                            </p:childTnLst>
                          </p:cTn>
                        </p:par>
                        <p:par>
                          <p:cTn id="34" fill="hold">
                            <p:stCondLst>
                              <p:cond delay="5500"/>
                            </p:stCondLst>
                            <p:childTnLst>
                              <p:par>
                                <p:cTn id="35" presetID="2" presetClass="entr" presetSubtype="8" fill="hold" nodeType="afterEffect">
                                  <p:stCondLst>
                                    <p:cond delay="0"/>
                                  </p:stCondLst>
                                  <p:childTnLst>
                                    <p:set>
                                      <p:cBhvr>
                                        <p:cTn id="36" dur="1" fill="hold">
                                          <p:stCondLst>
                                            <p:cond delay="0"/>
                                          </p:stCondLst>
                                        </p:cTn>
                                        <p:tgtEl>
                                          <p:spTgt spid="59400"/>
                                        </p:tgtEl>
                                        <p:attrNameLst>
                                          <p:attrName>style.visibility</p:attrName>
                                        </p:attrNameLst>
                                      </p:cBhvr>
                                      <p:to>
                                        <p:strVal val="visible"/>
                                      </p:to>
                                    </p:set>
                                    <p:anim calcmode="lin" valueType="num">
                                      <p:cBhvr additive="base">
                                        <p:cTn id="37" dur="1000" fill="hold"/>
                                        <p:tgtEl>
                                          <p:spTgt spid="59400"/>
                                        </p:tgtEl>
                                        <p:attrNameLst>
                                          <p:attrName>ppt_x</p:attrName>
                                        </p:attrNameLst>
                                      </p:cBhvr>
                                      <p:tavLst>
                                        <p:tav tm="0">
                                          <p:val>
                                            <p:strVal val="0-#ppt_w/2"/>
                                          </p:val>
                                        </p:tav>
                                        <p:tav tm="100000">
                                          <p:val>
                                            <p:strVal val="#ppt_x"/>
                                          </p:val>
                                        </p:tav>
                                      </p:tavLst>
                                    </p:anim>
                                    <p:anim calcmode="lin" valueType="num">
                                      <p:cBhvr additive="base">
                                        <p:cTn id="38" dur="1000" fill="hold"/>
                                        <p:tgtEl>
                                          <p:spTgt spid="59400"/>
                                        </p:tgtEl>
                                        <p:attrNameLst>
                                          <p:attrName>ppt_y</p:attrName>
                                        </p:attrNameLst>
                                      </p:cBhvr>
                                      <p:tavLst>
                                        <p:tav tm="0">
                                          <p:val>
                                            <p:strVal val="#ppt_y"/>
                                          </p:val>
                                        </p:tav>
                                        <p:tav tm="100000">
                                          <p:val>
                                            <p:strVal val="#ppt_y"/>
                                          </p:val>
                                        </p:tav>
                                      </p:tavLst>
                                    </p:anim>
                                  </p:childTnLst>
                                </p:cTn>
                              </p:par>
                            </p:childTnLst>
                          </p:cTn>
                        </p:par>
                        <p:par>
                          <p:cTn id="39" fill="hold">
                            <p:stCondLst>
                              <p:cond delay="6500"/>
                            </p:stCondLst>
                            <p:childTnLst>
                              <p:par>
                                <p:cTn id="40" presetID="2" presetClass="entr" presetSubtype="8" fill="hold" nodeType="afterEffect">
                                  <p:stCondLst>
                                    <p:cond delay="0"/>
                                  </p:stCondLst>
                                  <p:childTnLst>
                                    <p:set>
                                      <p:cBhvr>
                                        <p:cTn id="41" dur="1" fill="hold">
                                          <p:stCondLst>
                                            <p:cond delay="0"/>
                                          </p:stCondLst>
                                        </p:cTn>
                                        <p:tgtEl>
                                          <p:spTgt spid="59401"/>
                                        </p:tgtEl>
                                        <p:attrNameLst>
                                          <p:attrName>style.visibility</p:attrName>
                                        </p:attrNameLst>
                                      </p:cBhvr>
                                      <p:to>
                                        <p:strVal val="visible"/>
                                      </p:to>
                                    </p:set>
                                    <p:anim calcmode="lin" valueType="num">
                                      <p:cBhvr additive="base">
                                        <p:cTn id="42" dur="1000" fill="hold"/>
                                        <p:tgtEl>
                                          <p:spTgt spid="59401"/>
                                        </p:tgtEl>
                                        <p:attrNameLst>
                                          <p:attrName>ppt_x</p:attrName>
                                        </p:attrNameLst>
                                      </p:cBhvr>
                                      <p:tavLst>
                                        <p:tav tm="0">
                                          <p:val>
                                            <p:strVal val="0-#ppt_w/2"/>
                                          </p:val>
                                        </p:tav>
                                        <p:tav tm="100000">
                                          <p:val>
                                            <p:strVal val="#ppt_x"/>
                                          </p:val>
                                        </p:tav>
                                      </p:tavLst>
                                    </p:anim>
                                    <p:anim calcmode="lin" valueType="num">
                                      <p:cBhvr additive="base">
                                        <p:cTn id="43" dur="1000" fill="hold"/>
                                        <p:tgtEl>
                                          <p:spTgt spid="59401"/>
                                        </p:tgtEl>
                                        <p:attrNameLst>
                                          <p:attrName>ppt_y</p:attrName>
                                        </p:attrNameLst>
                                      </p:cBhvr>
                                      <p:tavLst>
                                        <p:tav tm="0">
                                          <p:val>
                                            <p:strVal val="#ppt_y"/>
                                          </p:val>
                                        </p:tav>
                                        <p:tav tm="100000">
                                          <p:val>
                                            <p:strVal val="#ppt_y"/>
                                          </p:val>
                                        </p:tav>
                                      </p:tavLst>
                                    </p:anim>
                                  </p:childTnLst>
                                </p:cTn>
                              </p:par>
                            </p:childTnLst>
                          </p:cTn>
                        </p:par>
                        <p:par>
                          <p:cTn id="44" fill="hold">
                            <p:stCondLst>
                              <p:cond delay="7500"/>
                            </p:stCondLst>
                            <p:childTnLst>
                              <p:par>
                                <p:cTn id="45" presetID="2" presetClass="entr" presetSubtype="8" fill="hold" nodeType="afterEffect">
                                  <p:stCondLst>
                                    <p:cond delay="0"/>
                                  </p:stCondLst>
                                  <p:childTnLst>
                                    <p:set>
                                      <p:cBhvr>
                                        <p:cTn id="46" dur="1" fill="hold">
                                          <p:stCondLst>
                                            <p:cond delay="0"/>
                                          </p:stCondLst>
                                        </p:cTn>
                                        <p:tgtEl>
                                          <p:spTgt spid="5"/>
                                        </p:tgtEl>
                                        <p:attrNameLst>
                                          <p:attrName>style.visibility</p:attrName>
                                        </p:attrNameLst>
                                      </p:cBhvr>
                                      <p:to>
                                        <p:strVal val="visible"/>
                                      </p:to>
                                    </p:set>
                                    <p:anim calcmode="lin" valueType="num">
                                      <p:cBhvr additive="base">
                                        <p:cTn id="47" dur="1000" fill="hold"/>
                                        <p:tgtEl>
                                          <p:spTgt spid="5"/>
                                        </p:tgtEl>
                                        <p:attrNameLst>
                                          <p:attrName>ppt_x</p:attrName>
                                        </p:attrNameLst>
                                      </p:cBhvr>
                                      <p:tavLst>
                                        <p:tav tm="0">
                                          <p:val>
                                            <p:strVal val="0-#ppt_w/2"/>
                                          </p:val>
                                        </p:tav>
                                        <p:tav tm="100000">
                                          <p:val>
                                            <p:strVal val="#ppt_x"/>
                                          </p:val>
                                        </p:tav>
                                      </p:tavLst>
                                    </p:anim>
                                    <p:anim calcmode="lin" valueType="num">
                                      <p:cBhvr additive="base">
                                        <p:cTn id="48" dur="10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10" presetClass="exit" presetSubtype="0" fill="hold" nodeType="clickEffect">
                                  <p:stCondLst>
                                    <p:cond delay="0"/>
                                  </p:stCondLst>
                                  <p:childTnLst>
                                    <p:animEffect transition="out" filter="fade">
                                      <p:cBhvr>
                                        <p:cTn id="52" dur="2000"/>
                                        <p:tgtEl>
                                          <p:spTgt spid="59395"/>
                                        </p:tgtEl>
                                      </p:cBhvr>
                                    </p:animEffect>
                                    <p:set>
                                      <p:cBhvr>
                                        <p:cTn id="53" dur="1" fill="hold">
                                          <p:stCondLst>
                                            <p:cond delay="1999"/>
                                          </p:stCondLst>
                                        </p:cTn>
                                        <p:tgtEl>
                                          <p:spTgt spid="59395"/>
                                        </p:tgtEl>
                                        <p:attrNameLst>
                                          <p:attrName>style.visibility</p:attrName>
                                        </p:attrNameLst>
                                      </p:cBhvr>
                                      <p:to>
                                        <p:strVal val="hidden"/>
                                      </p:to>
                                    </p:set>
                                  </p:childTnLst>
                                </p:cTn>
                              </p:par>
                              <p:par>
                                <p:cTn id="54" presetID="10" presetClass="exit" presetSubtype="0" fill="hold" nodeType="withEffect">
                                  <p:stCondLst>
                                    <p:cond delay="0"/>
                                  </p:stCondLst>
                                  <p:childTnLst>
                                    <p:animEffect transition="out" filter="fade">
                                      <p:cBhvr>
                                        <p:cTn id="55" dur="2000"/>
                                        <p:tgtEl>
                                          <p:spTgt spid="59396"/>
                                        </p:tgtEl>
                                      </p:cBhvr>
                                    </p:animEffect>
                                    <p:set>
                                      <p:cBhvr>
                                        <p:cTn id="56" dur="1" fill="hold">
                                          <p:stCondLst>
                                            <p:cond delay="1999"/>
                                          </p:stCondLst>
                                        </p:cTn>
                                        <p:tgtEl>
                                          <p:spTgt spid="59396"/>
                                        </p:tgtEl>
                                        <p:attrNameLst>
                                          <p:attrName>style.visibility</p:attrName>
                                        </p:attrNameLst>
                                      </p:cBhvr>
                                      <p:to>
                                        <p:strVal val="hidden"/>
                                      </p:to>
                                    </p:set>
                                  </p:childTnLst>
                                </p:cTn>
                              </p:par>
                              <p:par>
                                <p:cTn id="57" presetID="10" presetClass="exit" presetSubtype="0" fill="hold" nodeType="withEffect">
                                  <p:stCondLst>
                                    <p:cond delay="0"/>
                                  </p:stCondLst>
                                  <p:childTnLst>
                                    <p:animEffect transition="out" filter="fade">
                                      <p:cBhvr>
                                        <p:cTn id="58" dur="2000"/>
                                        <p:tgtEl>
                                          <p:spTgt spid="59397"/>
                                        </p:tgtEl>
                                      </p:cBhvr>
                                    </p:animEffect>
                                    <p:set>
                                      <p:cBhvr>
                                        <p:cTn id="59" dur="1" fill="hold">
                                          <p:stCondLst>
                                            <p:cond delay="1999"/>
                                          </p:stCondLst>
                                        </p:cTn>
                                        <p:tgtEl>
                                          <p:spTgt spid="59397"/>
                                        </p:tgtEl>
                                        <p:attrNameLst>
                                          <p:attrName>style.visibility</p:attrName>
                                        </p:attrNameLst>
                                      </p:cBhvr>
                                      <p:to>
                                        <p:strVal val="hidden"/>
                                      </p:to>
                                    </p:set>
                                  </p:childTnLst>
                                </p:cTn>
                              </p:par>
                              <p:par>
                                <p:cTn id="60" presetID="10" presetClass="exit" presetSubtype="0" fill="hold" nodeType="withEffect">
                                  <p:stCondLst>
                                    <p:cond delay="0"/>
                                  </p:stCondLst>
                                  <p:childTnLst>
                                    <p:animEffect transition="out" filter="fade">
                                      <p:cBhvr>
                                        <p:cTn id="61" dur="2000"/>
                                        <p:tgtEl>
                                          <p:spTgt spid="59398"/>
                                        </p:tgtEl>
                                      </p:cBhvr>
                                    </p:animEffect>
                                    <p:set>
                                      <p:cBhvr>
                                        <p:cTn id="62" dur="1" fill="hold">
                                          <p:stCondLst>
                                            <p:cond delay="1999"/>
                                          </p:stCondLst>
                                        </p:cTn>
                                        <p:tgtEl>
                                          <p:spTgt spid="59398"/>
                                        </p:tgtEl>
                                        <p:attrNameLst>
                                          <p:attrName>style.visibility</p:attrName>
                                        </p:attrNameLst>
                                      </p:cBhvr>
                                      <p:to>
                                        <p:strVal val="hidden"/>
                                      </p:to>
                                    </p:set>
                                  </p:childTnLst>
                                </p:cTn>
                              </p:par>
                              <p:par>
                                <p:cTn id="63" presetID="10" presetClass="exit" presetSubtype="0" fill="hold" nodeType="withEffect">
                                  <p:stCondLst>
                                    <p:cond delay="0"/>
                                  </p:stCondLst>
                                  <p:childTnLst>
                                    <p:animEffect transition="out" filter="fade">
                                      <p:cBhvr>
                                        <p:cTn id="64" dur="2000"/>
                                        <p:tgtEl>
                                          <p:spTgt spid="59399"/>
                                        </p:tgtEl>
                                      </p:cBhvr>
                                    </p:animEffect>
                                    <p:set>
                                      <p:cBhvr>
                                        <p:cTn id="65" dur="1" fill="hold">
                                          <p:stCondLst>
                                            <p:cond delay="1999"/>
                                          </p:stCondLst>
                                        </p:cTn>
                                        <p:tgtEl>
                                          <p:spTgt spid="59399"/>
                                        </p:tgtEl>
                                        <p:attrNameLst>
                                          <p:attrName>style.visibility</p:attrName>
                                        </p:attrNameLst>
                                      </p:cBhvr>
                                      <p:to>
                                        <p:strVal val="hidden"/>
                                      </p:to>
                                    </p:set>
                                  </p:childTnLst>
                                </p:cTn>
                              </p:par>
                              <p:par>
                                <p:cTn id="66" presetID="10" presetClass="exit" presetSubtype="0" fill="hold" nodeType="withEffect">
                                  <p:stCondLst>
                                    <p:cond delay="0"/>
                                  </p:stCondLst>
                                  <p:childTnLst>
                                    <p:animEffect transition="out" filter="fade">
                                      <p:cBhvr>
                                        <p:cTn id="67" dur="2000"/>
                                        <p:tgtEl>
                                          <p:spTgt spid="59400"/>
                                        </p:tgtEl>
                                      </p:cBhvr>
                                    </p:animEffect>
                                    <p:set>
                                      <p:cBhvr>
                                        <p:cTn id="68" dur="1" fill="hold">
                                          <p:stCondLst>
                                            <p:cond delay="1999"/>
                                          </p:stCondLst>
                                        </p:cTn>
                                        <p:tgtEl>
                                          <p:spTgt spid="59400"/>
                                        </p:tgtEl>
                                        <p:attrNameLst>
                                          <p:attrName>style.visibility</p:attrName>
                                        </p:attrNameLst>
                                      </p:cBhvr>
                                      <p:to>
                                        <p:strVal val="hidden"/>
                                      </p:to>
                                    </p:set>
                                  </p:childTnLst>
                                </p:cTn>
                              </p:par>
                              <p:par>
                                <p:cTn id="69" presetID="10" presetClass="exit" presetSubtype="0" fill="hold" nodeType="withEffect">
                                  <p:stCondLst>
                                    <p:cond delay="0"/>
                                  </p:stCondLst>
                                  <p:childTnLst>
                                    <p:animEffect transition="out" filter="fade">
                                      <p:cBhvr>
                                        <p:cTn id="70" dur="2000"/>
                                        <p:tgtEl>
                                          <p:spTgt spid="59401"/>
                                        </p:tgtEl>
                                      </p:cBhvr>
                                    </p:animEffect>
                                    <p:set>
                                      <p:cBhvr>
                                        <p:cTn id="71" dur="1" fill="hold">
                                          <p:stCondLst>
                                            <p:cond delay="1999"/>
                                          </p:stCondLst>
                                        </p:cTn>
                                        <p:tgtEl>
                                          <p:spTgt spid="59401"/>
                                        </p:tgtEl>
                                        <p:attrNameLst>
                                          <p:attrName>style.visibility</p:attrName>
                                        </p:attrNameLst>
                                      </p:cBhvr>
                                      <p:to>
                                        <p:strVal val="hidden"/>
                                      </p:to>
                                    </p:set>
                                  </p:childTnLst>
                                </p:cTn>
                              </p:par>
                            </p:childTnLst>
                          </p:cTn>
                        </p:par>
                        <p:par>
                          <p:cTn id="72" fill="hold">
                            <p:stCondLst>
                              <p:cond delay="2000"/>
                            </p:stCondLst>
                            <p:childTnLst>
                              <p:par>
                                <p:cTn id="73" presetID="53" presetClass="entr" presetSubtype="0" fill="hold" nodeType="afterEffect">
                                  <p:stCondLst>
                                    <p:cond delay="0"/>
                                  </p:stCondLst>
                                  <p:childTnLst>
                                    <p:set>
                                      <p:cBhvr>
                                        <p:cTn id="74" dur="1" fill="hold">
                                          <p:stCondLst>
                                            <p:cond delay="0"/>
                                          </p:stCondLst>
                                        </p:cTn>
                                        <p:tgtEl>
                                          <p:spTgt spid="16"/>
                                        </p:tgtEl>
                                        <p:attrNameLst>
                                          <p:attrName>style.visibility</p:attrName>
                                        </p:attrNameLst>
                                      </p:cBhvr>
                                      <p:to>
                                        <p:strVal val="visible"/>
                                      </p:to>
                                    </p:set>
                                    <p:anim calcmode="lin" valueType="num">
                                      <p:cBhvr>
                                        <p:cTn id="75" dur="500" fill="hold"/>
                                        <p:tgtEl>
                                          <p:spTgt spid="16"/>
                                        </p:tgtEl>
                                        <p:attrNameLst>
                                          <p:attrName>ppt_w</p:attrName>
                                        </p:attrNameLst>
                                      </p:cBhvr>
                                      <p:tavLst>
                                        <p:tav tm="0">
                                          <p:val>
                                            <p:fltVal val="0"/>
                                          </p:val>
                                        </p:tav>
                                        <p:tav tm="100000">
                                          <p:val>
                                            <p:strVal val="#ppt_w"/>
                                          </p:val>
                                        </p:tav>
                                      </p:tavLst>
                                    </p:anim>
                                    <p:anim calcmode="lin" valueType="num">
                                      <p:cBhvr>
                                        <p:cTn id="76" dur="500" fill="hold"/>
                                        <p:tgtEl>
                                          <p:spTgt spid="16"/>
                                        </p:tgtEl>
                                        <p:attrNameLst>
                                          <p:attrName>ppt_h</p:attrName>
                                        </p:attrNameLst>
                                      </p:cBhvr>
                                      <p:tavLst>
                                        <p:tav tm="0">
                                          <p:val>
                                            <p:fltVal val="0"/>
                                          </p:val>
                                        </p:tav>
                                        <p:tav tm="100000">
                                          <p:val>
                                            <p:strVal val="#ppt_h"/>
                                          </p:val>
                                        </p:tav>
                                      </p:tavLst>
                                    </p:anim>
                                    <p:animEffect transition="in" filter="fade">
                                      <p:cBhvr>
                                        <p:cTn id="77" dur="500"/>
                                        <p:tgtEl>
                                          <p:spTgt spid="16"/>
                                        </p:tgtEl>
                                      </p:cBhvr>
                                    </p:animEffect>
                                  </p:childTnLst>
                                </p:cTn>
                              </p:par>
                              <p:par>
                                <p:cTn id="78" presetID="1" presetClass="entr" presetSubtype="0" fill="hold" grpId="0" nodeType="withEffect">
                                  <p:stCondLst>
                                    <p:cond delay="0"/>
                                  </p:stCondLst>
                                  <p:childTnLst>
                                    <p:set>
                                      <p:cBhvr>
                                        <p:cTn id="79" dur="1" fill="hold">
                                          <p:stCondLst>
                                            <p:cond delay="0"/>
                                          </p:stCondLst>
                                        </p:cTn>
                                        <p:tgtEl>
                                          <p:spTgt spid="19"/>
                                        </p:tgtEl>
                                        <p:attrNameLst>
                                          <p:attrName>style.visibility</p:attrName>
                                        </p:attrNameLst>
                                      </p:cBhvr>
                                      <p:to>
                                        <p:strVal val="visible"/>
                                      </p:to>
                                    </p:set>
                                  </p:childTnLst>
                                </p:cTn>
                              </p:par>
                              <p:par>
                                <p:cTn id="80" presetID="1" presetClass="entr" presetSubtype="0" fill="hold" grpId="0" nodeType="withEffect">
                                  <p:stCondLst>
                                    <p:cond delay="0"/>
                                  </p:stCondLst>
                                  <p:childTnLst>
                                    <p:set>
                                      <p:cBhvr>
                                        <p:cTn id="81"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0"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Future Improvements</a:t>
            </a:r>
            <a:endParaRPr lang="en-US" dirty="0"/>
          </a:p>
        </p:txBody>
      </p:sp>
      <p:sp>
        <p:nvSpPr>
          <p:cNvPr id="3" name="Content Placeholder 2"/>
          <p:cNvSpPr>
            <a:spLocks noGrp="1"/>
          </p:cNvSpPr>
          <p:nvPr>
            <p:ph idx="1"/>
          </p:nvPr>
        </p:nvSpPr>
        <p:spPr/>
        <p:txBody>
          <a:bodyPr/>
          <a:lstStyle/>
          <a:p>
            <a:r>
              <a:rPr lang="en-US" dirty="0" smtClean="0"/>
              <a:t>Account for other modes of transportation such as taxi, ferry, and bus</a:t>
            </a:r>
          </a:p>
          <a:p>
            <a:r>
              <a:rPr lang="en-US" dirty="0" smtClean="0"/>
              <a:t>Account for time of day in determining optimal combinations (i.e. visit Peter Luger’s at dinner time)</a:t>
            </a:r>
          </a:p>
          <a:p>
            <a:r>
              <a:rPr lang="en-US" dirty="0" smtClean="0"/>
              <a:t>Add in costs associated with each activity in order to determine most cost-effective combination</a:t>
            </a: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a:srcRect l="11249" r="19364"/>
          <a:stretch>
            <a:fillRect/>
          </a:stretch>
        </p:blipFill>
        <p:spPr>
          <a:xfrm>
            <a:off x="5867400" y="0"/>
            <a:ext cx="3276600" cy="6858000"/>
          </a:xfrm>
          <a:prstGeom prst="rect">
            <a:avLst/>
          </a:prstGeom>
        </p:spPr>
      </p:pic>
      <p:pic>
        <p:nvPicPr>
          <p:cNvPr id="6" name="Picture 5"/>
          <p:cNvPicPr>
            <a:picLocks noChangeAspect="1"/>
          </p:cNvPicPr>
          <p:nvPr/>
        </p:nvPicPr>
        <p:blipFill>
          <a:blip r:embed="rId4"/>
          <a:srcRect l="14293" r="42437"/>
          <a:stretch>
            <a:fillRect/>
          </a:stretch>
        </p:blipFill>
        <p:spPr>
          <a:xfrm>
            <a:off x="2209800" y="0"/>
            <a:ext cx="3962400" cy="6858000"/>
          </a:xfrm>
          <a:prstGeom prst="rect">
            <a:avLst/>
          </a:prstGeom>
        </p:spPr>
      </p:pic>
      <p:pic>
        <p:nvPicPr>
          <p:cNvPr id="7" name="Picture 6"/>
          <p:cNvPicPr>
            <a:picLocks noChangeAspect="1"/>
          </p:cNvPicPr>
          <p:nvPr/>
        </p:nvPicPr>
        <p:blipFill>
          <a:blip r:embed="rId5"/>
          <a:srcRect l="13333" r="41111"/>
          <a:stretch>
            <a:fillRect/>
          </a:stretch>
        </p:blipFill>
        <p:spPr>
          <a:xfrm>
            <a:off x="0" y="0"/>
            <a:ext cx="3124200" cy="6858000"/>
          </a:xfrm>
          <a:prstGeom prst="rect">
            <a:avLst/>
          </a:prstGeom>
        </p:spPr>
      </p:pic>
      <p:sp>
        <p:nvSpPr>
          <p:cNvPr id="8" name="Rectangle 7"/>
          <p:cNvSpPr/>
          <p:nvPr/>
        </p:nvSpPr>
        <p:spPr>
          <a:xfrm>
            <a:off x="0" y="0"/>
            <a:ext cx="9144000" cy="6858000"/>
          </a:xfrm>
          <a:prstGeom prst="rect">
            <a:avLst/>
          </a:prstGeom>
          <a:solidFill>
            <a:schemeClr val="bg1">
              <a:alpha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normAutofit/>
          </a:bodyPr>
          <a:lstStyle/>
          <a:p>
            <a:r>
              <a:rPr lang="en-US" sz="4800" dirty="0" smtClean="0">
                <a:solidFill>
                  <a:schemeClr val="tx1"/>
                </a:solidFill>
              </a:rPr>
              <a:t>Questions?</a:t>
            </a:r>
            <a:endParaRPr lang="en-US" sz="4800" dirty="0">
              <a:solidFill>
                <a:schemeClr val="tx1"/>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Project Overview</a:t>
            </a:r>
            <a:endParaRPr lang="en-US" dirty="0"/>
          </a:p>
        </p:txBody>
      </p:sp>
      <p:sp>
        <p:nvSpPr>
          <p:cNvPr id="3" name="Content Placeholder 2"/>
          <p:cNvSpPr>
            <a:spLocks noGrp="1"/>
          </p:cNvSpPr>
          <p:nvPr>
            <p:ph idx="1"/>
          </p:nvPr>
        </p:nvSpPr>
        <p:spPr>
          <a:xfrm>
            <a:off x="349624" y="1600200"/>
            <a:ext cx="7086600" cy="4876800"/>
          </a:xfrm>
        </p:spPr>
        <p:txBody>
          <a:bodyPr>
            <a:normAutofit/>
          </a:bodyPr>
          <a:lstStyle/>
          <a:p>
            <a:r>
              <a:rPr lang="en-US" dirty="0" smtClean="0"/>
              <a:t>New York is a city of countless tourist attractions, and it’s impossible to see them all!</a:t>
            </a:r>
          </a:p>
          <a:p>
            <a:r>
              <a:rPr lang="en-US" dirty="0" smtClean="0"/>
              <a:t>Because our time in the city is limited, when we visit NYC, we have to determine which sites to see</a:t>
            </a:r>
          </a:p>
          <a:p>
            <a:r>
              <a:rPr lang="en-US" dirty="0" smtClean="0"/>
              <a:t>Choosing is not an easy task, because each of us has different preferences</a:t>
            </a:r>
          </a:p>
          <a:p>
            <a:endParaRPr lang="en-US" dirty="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Problem Definition</a:t>
            </a:r>
            <a:endParaRPr lang="en-US" dirty="0"/>
          </a:p>
        </p:txBody>
      </p:sp>
      <p:sp>
        <p:nvSpPr>
          <p:cNvPr id="3" name="Content Placeholder 2"/>
          <p:cNvSpPr>
            <a:spLocks noGrp="1"/>
          </p:cNvSpPr>
          <p:nvPr>
            <p:ph idx="1"/>
          </p:nvPr>
        </p:nvSpPr>
        <p:spPr/>
        <p:txBody>
          <a:bodyPr>
            <a:normAutofit fontScale="85000" lnSpcReduction="10000"/>
          </a:bodyPr>
          <a:lstStyle/>
          <a:p>
            <a:r>
              <a:rPr lang="en-US" dirty="0" smtClean="0"/>
              <a:t>Using our family of five, we determined the sites to visit via subway so as to maximize the total satisfaction across the family. Each family member’s attraction ranking is equally weighted in importance</a:t>
            </a:r>
          </a:p>
          <a:p>
            <a:r>
              <a:rPr lang="en-US" dirty="0" smtClean="0"/>
              <a:t>We have an 8-hour layover to see as many sites as possible</a:t>
            </a:r>
          </a:p>
          <a:p>
            <a:r>
              <a:rPr lang="en-US" dirty="0" smtClean="0"/>
              <a:t>We can only travel via subway, and we must start and end our trip at JFK</a:t>
            </a:r>
          </a:p>
          <a:p>
            <a:r>
              <a:rPr lang="en-US" dirty="0" smtClean="0"/>
              <a:t>Most of our satisfaction is derived from telling people back home that we saw attraction “X,” so we are willing to spend only a half-hour at each site</a:t>
            </a:r>
          </a:p>
          <a:p>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Formulation</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Decision Variables: Determine which, and how many, of the 13 to visit and in what order</a:t>
            </a:r>
          </a:p>
          <a:p>
            <a:r>
              <a:rPr lang="en-US" dirty="0" smtClean="0"/>
              <a:t>Objective: Maximize the total level of satisfaction (based on attraction rankings) across the family</a:t>
            </a:r>
          </a:p>
          <a:p>
            <a:r>
              <a:rPr lang="en-US" dirty="0" smtClean="0"/>
              <a:t>Constraints:</a:t>
            </a:r>
          </a:p>
          <a:p>
            <a:pPr marL="568325" lvl="1" indent="-276225"/>
            <a:r>
              <a:rPr lang="en-US" dirty="0" smtClean="0"/>
              <a:t>There are specific subway routes to each location </a:t>
            </a:r>
          </a:p>
          <a:p>
            <a:pPr marL="568325" lvl="1" indent="-276225"/>
            <a:r>
              <a:rPr lang="en-US" dirty="0" smtClean="0"/>
              <a:t>We must start and stop at each location visited</a:t>
            </a:r>
          </a:p>
          <a:p>
            <a:pPr lvl="1"/>
            <a:r>
              <a:rPr lang="en-US" dirty="0" smtClean="0"/>
              <a:t>We either visit a site once or not at all</a:t>
            </a:r>
          </a:p>
          <a:p>
            <a:pPr lvl="1"/>
            <a:r>
              <a:rPr lang="en-US" dirty="0" smtClean="0"/>
              <a:t>We must start and finish at JFK Airport</a:t>
            </a:r>
          </a:p>
          <a:p>
            <a:pPr lvl="1"/>
            <a:r>
              <a:rPr lang="en-US" dirty="0" smtClean="0"/>
              <a:t>We must complete all visits within 480 minutes</a:t>
            </a:r>
          </a:p>
          <a:p>
            <a:pPr lvl="1"/>
            <a:endParaRPr lang="en-US" dirty="0" smtClean="0"/>
          </a:p>
          <a:p>
            <a:endParaRPr lang="en-US" dirty="0" smtClean="0"/>
          </a:p>
          <a:p>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Preferences</a:t>
            </a:r>
            <a:endParaRPr lang="en-US" dirty="0"/>
          </a:p>
        </p:txBody>
      </p:sp>
      <p:sp>
        <p:nvSpPr>
          <p:cNvPr id="3" name="Content Placeholder 2"/>
          <p:cNvSpPr>
            <a:spLocks noGrp="1"/>
          </p:cNvSpPr>
          <p:nvPr>
            <p:ph idx="1"/>
          </p:nvPr>
        </p:nvSpPr>
        <p:spPr/>
        <p:txBody>
          <a:bodyPr/>
          <a:lstStyle/>
          <a:p>
            <a:r>
              <a:rPr lang="en-US" dirty="0" smtClean="0"/>
              <a:t>Due to the individualized nature of a family’s preferences, our family’s attraction rankings were determined by family survey</a:t>
            </a:r>
          </a:p>
        </p:txBody>
      </p:sp>
      <p:graphicFrame>
        <p:nvGraphicFramePr>
          <p:cNvPr id="4" name="Table 3"/>
          <p:cNvGraphicFramePr>
            <a:graphicFrameLocks noGrp="1"/>
          </p:cNvGraphicFramePr>
          <p:nvPr/>
        </p:nvGraphicFramePr>
        <p:xfrm>
          <a:off x="228600" y="3200403"/>
          <a:ext cx="7467600" cy="3093866"/>
        </p:xfrm>
        <a:graphic>
          <a:graphicData uri="http://schemas.openxmlformats.org/drawingml/2006/table">
            <a:tbl>
              <a:tblPr/>
              <a:tblGrid>
                <a:gridCol w="605001"/>
                <a:gridCol w="671622"/>
                <a:gridCol w="476229"/>
                <a:gridCol w="476229"/>
                <a:gridCol w="476229"/>
                <a:gridCol w="476229"/>
                <a:gridCol w="476229"/>
                <a:gridCol w="476229"/>
                <a:gridCol w="476229"/>
                <a:gridCol w="476229"/>
                <a:gridCol w="476229"/>
                <a:gridCol w="476229"/>
                <a:gridCol w="476229"/>
                <a:gridCol w="476229"/>
                <a:gridCol w="476229"/>
              </a:tblGrid>
              <a:tr h="1134502">
                <a:tc>
                  <a:txBody>
                    <a:bodyPr/>
                    <a:lstStyle/>
                    <a:p>
                      <a:pPr algn="r" fontAlgn="b"/>
                      <a:r>
                        <a:rPr lang="en-US" sz="1000" b="1" i="0" u="none" strike="noStrike" dirty="0">
                          <a:latin typeface="Arial"/>
                        </a:rPr>
                        <a:t>Preference Rank</a:t>
                      </a:r>
                    </a:p>
                  </a:txBody>
                  <a:tcPr marL="0" marR="0" marT="0"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00" b="0" i="0" u="none" strike="noStrike" dirty="0">
                          <a:latin typeface="Arial"/>
                        </a:rPr>
                        <a:t>Astoria Beer Garden</a:t>
                      </a:r>
                    </a:p>
                  </a:txBody>
                  <a:tcPr marL="0" marR="0" marT="0"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000" b="0" i="0" u="none" strike="noStrike">
                          <a:latin typeface="Arial"/>
                        </a:rPr>
                        <a:t>Bronx Zoo</a:t>
                      </a:r>
                    </a:p>
                  </a:txBody>
                  <a:tcPr marL="0" marR="0" marT="0" marB="0" anchor="b">
                    <a:lnL>
                      <a:noFill/>
                    </a:lnL>
                    <a:lnR>
                      <a:noFill/>
                    </a:lnR>
                    <a:lnT>
                      <a:noFill/>
                    </a:lnT>
                    <a:lnB>
                      <a:noFill/>
                    </a:lnB>
                  </a:tcPr>
                </a:tc>
                <a:tc>
                  <a:txBody>
                    <a:bodyPr/>
                    <a:lstStyle/>
                    <a:p>
                      <a:pPr algn="ctr" fontAlgn="b"/>
                      <a:r>
                        <a:rPr lang="en-US" sz="1000" b="0" i="0" u="none" strike="noStrike" dirty="0">
                          <a:latin typeface="Arial"/>
                        </a:rPr>
                        <a:t>Brooklyn Botanical Gardens</a:t>
                      </a:r>
                    </a:p>
                  </a:txBody>
                  <a:tcPr marL="0" marR="0" marT="0" marB="0" anchor="b">
                    <a:lnL>
                      <a:noFill/>
                    </a:lnL>
                    <a:lnR>
                      <a:noFill/>
                    </a:lnR>
                    <a:lnT>
                      <a:noFill/>
                    </a:lnT>
                    <a:lnB>
                      <a:noFill/>
                    </a:lnB>
                  </a:tcPr>
                </a:tc>
                <a:tc>
                  <a:txBody>
                    <a:bodyPr/>
                    <a:lstStyle/>
                    <a:p>
                      <a:pPr algn="ctr" fontAlgn="b"/>
                      <a:r>
                        <a:rPr lang="en-US" sz="1000" b="0" i="0" u="none" strike="noStrike">
                          <a:latin typeface="Arial"/>
                        </a:rPr>
                        <a:t>Brooklyn Bridge</a:t>
                      </a:r>
                    </a:p>
                  </a:txBody>
                  <a:tcPr marL="0" marR="0" marT="0" marB="0" anchor="b">
                    <a:lnL>
                      <a:noFill/>
                    </a:lnL>
                    <a:lnR>
                      <a:noFill/>
                    </a:lnR>
                    <a:lnT>
                      <a:noFill/>
                    </a:lnT>
                    <a:lnB>
                      <a:noFill/>
                    </a:lnB>
                  </a:tcPr>
                </a:tc>
                <a:tc>
                  <a:txBody>
                    <a:bodyPr/>
                    <a:lstStyle/>
                    <a:p>
                      <a:pPr algn="ctr" fontAlgn="b"/>
                      <a:r>
                        <a:rPr lang="en-US" sz="1000" b="0" i="0" u="none" strike="noStrike">
                          <a:latin typeface="Arial"/>
                        </a:rPr>
                        <a:t>Cloisters</a:t>
                      </a:r>
                    </a:p>
                  </a:txBody>
                  <a:tcPr marL="0" marR="0" marT="0" marB="0" anchor="b">
                    <a:lnL>
                      <a:noFill/>
                    </a:lnL>
                    <a:lnR>
                      <a:noFill/>
                    </a:lnR>
                    <a:lnT>
                      <a:noFill/>
                    </a:lnT>
                    <a:lnB>
                      <a:noFill/>
                    </a:lnB>
                  </a:tcPr>
                </a:tc>
                <a:tc>
                  <a:txBody>
                    <a:bodyPr/>
                    <a:lstStyle/>
                    <a:p>
                      <a:pPr algn="ctr" fontAlgn="b"/>
                      <a:r>
                        <a:rPr lang="en-US" sz="1000" b="0" i="0" u="none" strike="noStrike">
                          <a:latin typeface="Arial"/>
                        </a:rPr>
                        <a:t>Columbus Circle</a:t>
                      </a:r>
                    </a:p>
                  </a:txBody>
                  <a:tcPr marL="0" marR="0" marT="0" marB="0" anchor="b">
                    <a:lnL>
                      <a:noFill/>
                    </a:lnL>
                    <a:lnR>
                      <a:noFill/>
                    </a:lnR>
                    <a:lnT>
                      <a:noFill/>
                    </a:lnT>
                    <a:lnB>
                      <a:noFill/>
                    </a:lnB>
                  </a:tcPr>
                </a:tc>
                <a:tc>
                  <a:txBody>
                    <a:bodyPr/>
                    <a:lstStyle/>
                    <a:p>
                      <a:pPr algn="ctr" fontAlgn="b"/>
                      <a:r>
                        <a:rPr lang="en-US" sz="1000" b="0" i="0" u="none" strike="noStrike">
                          <a:latin typeface="Arial"/>
                        </a:rPr>
                        <a:t>Coney Island</a:t>
                      </a:r>
                    </a:p>
                  </a:txBody>
                  <a:tcPr marL="0" marR="0" marT="0" marB="0" anchor="b">
                    <a:lnL>
                      <a:noFill/>
                    </a:lnL>
                    <a:lnR>
                      <a:noFill/>
                    </a:lnR>
                    <a:lnT>
                      <a:noFill/>
                    </a:lnT>
                    <a:lnB>
                      <a:noFill/>
                    </a:lnB>
                  </a:tcPr>
                </a:tc>
                <a:tc>
                  <a:txBody>
                    <a:bodyPr/>
                    <a:lstStyle/>
                    <a:p>
                      <a:pPr algn="ctr" fontAlgn="b"/>
                      <a:r>
                        <a:rPr lang="en-US" sz="1000" b="0" i="0" u="none" strike="noStrike">
                          <a:latin typeface="Arial"/>
                        </a:rPr>
                        <a:t>Empire State Bldg</a:t>
                      </a:r>
                    </a:p>
                  </a:txBody>
                  <a:tcPr marL="0" marR="0" marT="0" marB="0" anchor="b">
                    <a:lnL>
                      <a:noFill/>
                    </a:lnL>
                    <a:lnR>
                      <a:noFill/>
                    </a:lnR>
                    <a:lnT>
                      <a:noFill/>
                    </a:lnT>
                    <a:lnB>
                      <a:noFill/>
                    </a:lnB>
                  </a:tcPr>
                </a:tc>
                <a:tc>
                  <a:txBody>
                    <a:bodyPr/>
                    <a:lstStyle/>
                    <a:p>
                      <a:pPr algn="ctr" fontAlgn="b"/>
                      <a:r>
                        <a:rPr lang="en-US" sz="1000" b="0" i="0" u="none" strike="noStrike">
                          <a:latin typeface="Arial"/>
                        </a:rPr>
                        <a:t>JFK</a:t>
                      </a:r>
                    </a:p>
                  </a:txBody>
                  <a:tcPr marL="0" marR="0" marT="0" marB="0" anchor="b">
                    <a:lnL>
                      <a:noFill/>
                    </a:lnL>
                    <a:lnR>
                      <a:noFill/>
                    </a:lnR>
                    <a:lnT>
                      <a:noFill/>
                    </a:lnT>
                    <a:lnB>
                      <a:noFill/>
                    </a:lnB>
                  </a:tcPr>
                </a:tc>
                <a:tc>
                  <a:txBody>
                    <a:bodyPr/>
                    <a:lstStyle/>
                    <a:p>
                      <a:pPr algn="ctr" fontAlgn="b"/>
                      <a:r>
                        <a:rPr lang="en-US" sz="1000" b="0" i="0" u="none" strike="noStrike">
                          <a:latin typeface="Arial"/>
                        </a:rPr>
                        <a:t>Lincoln Center</a:t>
                      </a:r>
                    </a:p>
                  </a:txBody>
                  <a:tcPr marL="0" marR="0" marT="0" marB="0" anchor="b">
                    <a:lnL>
                      <a:noFill/>
                    </a:lnL>
                    <a:lnR>
                      <a:noFill/>
                    </a:lnR>
                    <a:lnT>
                      <a:noFill/>
                    </a:lnT>
                    <a:lnB>
                      <a:noFill/>
                    </a:lnB>
                  </a:tcPr>
                </a:tc>
                <a:tc>
                  <a:txBody>
                    <a:bodyPr/>
                    <a:lstStyle/>
                    <a:p>
                      <a:pPr algn="ctr" fontAlgn="b"/>
                      <a:r>
                        <a:rPr lang="en-US" sz="1000" b="0" i="0" u="none" strike="noStrike">
                          <a:latin typeface="Arial"/>
                        </a:rPr>
                        <a:t>Met</a:t>
                      </a:r>
                    </a:p>
                  </a:txBody>
                  <a:tcPr marL="0" marR="0" marT="0" marB="0" anchor="b">
                    <a:lnL>
                      <a:noFill/>
                    </a:lnL>
                    <a:lnR>
                      <a:noFill/>
                    </a:lnR>
                    <a:lnT>
                      <a:noFill/>
                    </a:lnT>
                    <a:lnB>
                      <a:noFill/>
                    </a:lnB>
                  </a:tcPr>
                </a:tc>
                <a:tc>
                  <a:txBody>
                    <a:bodyPr/>
                    <a:lstStyle/>
                    <a:p>
                      <a:pPr algn="ctr" fontAlgn="b"/>
                      <a:r>
                        <a:rPr lang="en-US" sz="1000" b="0" i="0" u="none" strike="noStrike">
                          <a:latin typeface="Arial"/>
                        </a:rPr>
                        <a:t>MoMa</a:t>
                      </a:r>
                    </a:p>
                  </a:txBody>
                  <a:tcPr marL="0" marR="0" marT="0" marB="0" anchor="b">
                    <a:lnL>
                      <a:noFill/>
                    </a:lnL>
                    <a:lnR>
                      <a:noFill/>
                    </a:lnR>
                    <a:lnT>
                      <a:noFill/>
                    </a:lnT>
                    <a:lnB>
                      <a:noFill/>
                    </a:lnB>
                  </a:tcPr>
                </a:tc>
                <a:tc>
                  <a:txBody>
                    <a:bodyPr/>
                    <a:lstStyle/>
                    <a:p>
                      <a:pPr algn="ctr" fontAlgn="b"/>
                      <a:r>
                        <a:rPr lang="en-US" sz="1000" b="0" i="0" u="none" strike="noStrike">
                          <a:latin typeface="Arial"/>
                        </a:rPr>
                        <a:t>Peter Luger's</a:t>
                      </a:r>
                    </a:p>
                  </a:txBody>
                  <a:tcPr marL="0" marR="0" marT="0" marB="0" anchor="b">
                    <a:lnL>
                      <a:noFill/>
                    </a:lnL>
                    <a:lnR>
                      <a:noFill/>
                    </a:lnR>
                    <a:lnT>
                      <a:noFill/>
                    </a:lnT>
                    <a:lnB>
                      <a:noFill/>
                    </a:lnB>
                  </a:tcPr>
                </a:tc>
                <a:tc>
                  <a:txBody>
                    <a:bodyPr/>
                    <a:lstStyle/>
                    <a:p>
                      <a:pPr algn="ctr" fontAlgn="b"/>
                      <a:r>
                        <a:rPr lang="en-US" sz="1000" b="0" i="0" u="none" strike="noStrike">
                          <a:latin typeface="Arial"/>
                        </a:rPr>
                        <a:t>Yankee Stadium</a:t>
                      </a:r>
                    </a:p>
                  </a:txBody>
                  <a:tcPr marL="0" marR="0" marT="0" marB="0" anchor="b">
                    <a:lnL>
                      <a:noFill/>
                    </a:lnL>
                    <a:lnR>
                      <a:noFill/>
                    </a:lnR>
                    <a:lnT>
                      <a:noFill/>
                    </a:lnT>
                    <a:lnB>
                      <a:noFill/>
                    </a:lnB>
                  </a:tcPr>
                </a:tc>
              </a:tr>
              <a:tr h="223348">
                <a:tc>
                  <a:txBody>
                    <a:bodyPr/>
                    <a:lstStyle/>
                    <a:p>
                      <a:pPr algn="r" fontAlgn="b"/>
                      <a:r>
                        <a:rPr lang="en-US" sz="1000" b="0" i="0" u="none" strike="noStrike">
                          <a:latin typeface="Arial"/>
                        </a:rPr>
                        <a:t>Dad</a:t>
                      </a:r>
                    </a:p>
                  </a:txBody>
                  <a:tcPr marL="0" marR="0" marT="0"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00" b="0" i="0" u="none" strike="noStrike">
                          <a:latin typeface="Arial"/>
                        </a:rPr>
                        <a:t>13</a:t>
                      </a:r>
                    </a:p>
                  </a:txBody>
                  <a:tcPr marL="0" marR="0" marT="0"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000" b="0" i="0" u="none" strike="noStrike">
                          <a:latin typeface="Arial"/>
                        </a:rPr>
                        <a:t>6</a:t>
                      </a:r>
                    </a:p>
                  </a:txBody>
                  <a:tcPr marL="0" marR="0" marT="0" marB="0" anchor="b">
                    <a:lnL>
                      <a:noFill/>
                    </a:lnL>
                    <a:lnR>
                      <a:noFill/>
                    </a:lnR>
                    <a:lnT>
                      <a:noFill/>
                    </a:lnT>
                    <a:lnB>
                      <a:noFill/>
                    </a:lnB>
                  </a:tcPr>
                </a:tc>
                <a:tc>
                  <a:txBody>
                    <a:bodyPr/>
                    <a:lstStyle/>
                    <a:p>
                      <a:pPr algn="ctr" fontAlgn="b"/>
                      <a:r>
                        <a:rPr lang="en-US" sz="1000" b="0" i="0" u="none" strike="noStrike">
                          <a:latin typeface="Arial"/>
                        </a:rPr>
                        <a:t>3</a:t>
                      </a:r>
                    </a:p>
                  </a:txBody>
                  <a:tcPr marL="0" marR="0" marT="0" marB="0" anchor="b">
                    <a:lnL>
                      <a:noFill/>
                    </a:lnL>
                    <a:lnR>
                      <a:noFill/>
                    </a:lnR>
                    <a:lnT>
                      <a:noFill/>
                    </a:lnT>
                    <a:lnB>
                      <a:noFill/>
                    </a:lnB>
                  </a:tcPr>
                </a:tc>
                <a:tc>
                  <a:txBody>
                    <a:bodyPr/>
                    <a:lstStyle/>
                    <a:p>
                      <a:pPr algn="ctr" fontAlgn="b"/>
                      <a:r>
                        <a:rPr lang="en-US" sz="1000" b="0" i="0" u="none" strike="noStrike">
                          <a:latin typeface="Arial"/>
                        </a:rPr>
                        <a:t>11</a:t>
                      </a:r>
                    </a:p>
                  </a:txBody>
                  <a:tcPr marL="0" marR="0" marT="0" marB="0" anchor="b">
                    <a:lnL>
                      <a:noFill/>
                    </a:lnL>
                    <a:lnR>
                      <a:noFill/>
                    </a:lnR>
                    <a:lnT>
                      <a:noFill/>
                    </a:lnT>
                    <a:lnB>
                      <a:noFill/>
                    </a:lnB>
                  </a:tcPr>
                </a:tc>
                <a:tc>
                  <a:txBody>
                    <a:bodyPr/>
                    <a:lstStyle/>
                    <a:p>
                      <a:pPr algn="ctr" fontAlgn="b"/>
                      <a:r>
                        <a:rPr lang="en-US" sz="1000" b="0" i="0" u="none" strike="noStrike">
                          <a:latin typeface="Arial"/>
                        </a:rPr>
                        <a:t>2</a:t>
                      </a:r>
                    </a:p>
                  </a:txBody>
                  <a:tcPr marL="0" marR="0" marT="0" marB="0" anchor="b">
                    <a:lnL>
                      <a:noFill/>
                    </a:lnL>
                    <a:lnR>
                      <a:noFill/>
                    </a:lnR>
                    <a:lnT>
                      <a:noFill/>
                    </a:lnT>
                    <a:lnB>
                      <a:noFill/>
                    </a:lnB>
                  </a:tcPr>
                </a:tc>
                <a:tc>
                  <a:txBody>
                    <a:bodyPr/>
                    <a:lstStyle/>
                    <a:p>
                      <a:pPr algn="ctr" fontAlgn="b"/>
                      <a:r>
                        <a:rPr lang="en-US" sz="1000" b="0" i="0" u="none" strike="noStrike">
                          <a:latin typeface="Arial"/>
                        </a:rPr>
                        <a:t>4</a:t>
                      </a:r>
                    </a:p>
                  </a:txBody>
                  <a:tcPr marL="0" marR="0" marT="0" marB="0" anchor="b">
                    <a:lnL>
                      <a:noFill/>
                    </a:lnL>
                    <a:lnR>
                      <a:noFill/>
                    </a:lnR>
                    <a:lnT>
                      <a:noFill/>
                    </a:lnT>
                    <a:lnB>
                      <a:noFill/>
                    </a:lnB>
                  </a:tcPr>
                </a:tc>
                <a:tc>
                  <a:txBody>
                    <a:bodyPr/>
                    <a:lstStyle/>
                    <a:p>
                      <a:pPr algn="ctr" fontAlgn="b"/>
                      <a:r>
                        <a:rPr lang="en-US" sz="1000" b="0" i="0" u="none" strike="noStrike">
                          <a:latin typeface="Arial"/>
                        </a:rPr>
                        <a:t>7</a:t>
                      </a:r>
                    </a:p>
                  </a:txBody>
                  <a:tcPr marL="0" marR="0" marT="0" marB="0" anchor="b">
                    <a:lnL>
                      <a:noFill/>
                    </a:lnL>
                    <a:lnR>
                      <a:noFill/>
                    </a:lnR>
                    <a:lnT>
                      <a:noFill/>
                    </a:lnT>
                    <a:lnB>
                      <a:noFill/>
                    </a:lnB>
                  </a:tcPr>
                </a:tc>
                <a:tc>
                  <a:txBody>
                    <a:bodyPr/>
                    <a:lstStyle/>
                    <a:p>
                      <a:pPr algn="ctr" fontAlgn="b"/>
                      <a:r>
                        <a:rPr lang="en-US" sz="1000" b="0" i="0" u="none" strike="noStrike">
                          <a:latin typeface="Arial"/>
                        </a:rPr>
                        <a:t>10</a:t>
                      </a:r>
                    </a:p>
                  </a:txBody>
                  <a:tcPr marL="0" marR="0" marT="0" marB="0" anchor="b">
                    <a:lnL>
                      <a:noFill/>
                    </a:lnL>
                    <a:lnR>
                      <a:noFill/>
                    </a:lnR>
                    <a:lnT>
                      <a:noFill/>
                    </a:lnT>
                    <a:lnB>
                      <a:noFill/>
                    </a:lnB>
                  </a:tcPr>
                </a:tc>
                <a:tc>
                  <a:txBody>
                    <a:bodyPr/>
                    <a:lstStyle/>
                    <a:p>
                      <a:pPr algn="ctr" fontAlgn="b"/>
                      <a:r>
                        <a:rPr lang="en-US" sz="1000" b="0" i="0" u="none" strike="noStrike">
                          <a:latin typeface="Arial"/>
                        </a:rPr>
                        <a:t>0</a:t>
                      </a:r>
                    </a:p>
                  </a:txBody>
                  <a:tcPr marL="0" marR="0" marT="0" marB="0" anchor="b">
                    <a:lnL>
                      <a:noFill/>
                    </a:lnL>
                    <a:lnR>
                      <a:noFill/>
                    </a:lnR>
                    <a:lnT>
                      <a:noFill/>
                    </a:lnT>
                    <a:lnB>
                      <a:noFill/>
                    </a:lnB>
                  </a:tcPr>
                </a:tc>
                <a:tc>
                  <a:txBody>
                    <a:bodyPr/>
                    <a:lstStyle/>
                    <a:p>
                      <a:pPr algn="ctr" fontAlgn="b"/>
                      <a:r>
                        <a:rPr lang="en-US" sz="1000" b="0" i="0" u="none" strike="noStrike">
                          <a:latin typeface="Arial"/>
                        </a:rPr>
                        <a:t>5</a:t>
                      </a:r>
                    </a:p>
                  </a:txBody>
                  <a:tcPr marL="0" marR="0" marT="0" marB="0" anchor="b">
                    <a:lnL>
                      <a:noFill/>
                    </a:lnL>
                    <a:lnR>
                      <a:noFill/>
                    </a:lnR>
                    <a:lnT>
                      <a:noFill/>
                    </a:lnT>
                    <a:lnB>
                      <a:noFill/>
                    </a:lnB>
                  </a:tcPr>
                </a:tc>
                <a:tc>
                  <a:txBody>
                    <a:bodyPr/>
                    <a:lstStyle/>
                    <a:p>
                      <a:pPr algn="ctr" fontAlgn="b"/>
                      <a:r>
                        <a:rPr lang="en-US" sz="1000" b="0" i="0" u="none" strike="noStrike">
                          <a:latin typeface="Arial"/>
                        </a:rPr>
                        <a:t>8</a:t>
                      </a:r>
                    </a:p>
                  </a:txBody>
                  <a:tcPr marL="0" marR="0" marT="0" marB="0" anchor="b">
                    <a:lnL>
                      <a:noFill/>
                    </a:lnL>
                    <a:lnR>
                      <a:noFill/>
                    </a:lnR>
                    <a:lnT>
                      <a:noFill/>
                    </a:lnT>
                    <a:lnB>
                      <a:noFill/>
                    </a:lnB>
                  </a:tcPr>
                </a:tc>
                <a:tc>
                  <a:txBody>
                    <a:bodyPr/>
                    <a:lstStyle/>
                    <a:p>
                      <a:pPr algn="ctr" fontAlgn="b"/>
                      <a:r>
                        <a:rPr lang="en-US" sz="1000" b="0" i="0" u="none" strike="noStrike">
                          <a:latin typeface="Arial"/>
                        </a:rPr>
                        <a:t>9</a:t>
                      </a:r>
                    </a:p>
                  </a:txBody>
                  <a:tcPr marL="0" marR="0" marT="0" marB="0" anchor="b">
                    <a:lnL>
                      <a:noFill/>
                    </a:lnL>
                    <a:lnR>
                      <a:noFill/>
                    </a:lnR>
                    <a:lnT>
                      <a:noFill/>
                    </a:lnT>
                    <a:lnB>
                      <a:noFill/>
                    </a:lnB>
                  </a:tcPr>
                </a:tc>
                <a:tc>
                  <a:txBody>
                    <a:bodyPr/>
                    <a:lstStyle/>
                    <a:p>
                      <a:pPr algn="ctr" fontAlgn="b"/>
                      <a:r>
                        <a:rPr lang="en-US" sz="1000" b="0" i="0" u="none" strike="noStrike">
                          <a:latin typeface="Arial"/>
                        </a:rPr>
                        <a:t>12</a:t>
                      </a:r>
                    </a:p>
                  </a:txBody>
                  <a:tcPr marL="0" marR="0" marT="0" marB="0" anchor="b">
                    <a:lnL>
                      <a:noFill/>
                    </a:lnL>
                    <a:lnR>
                      <a:noFill/>
                    </a:lnR>
                    <a:lnT>
                      <a:noFill/>
                    </a:lnT>
                    <a:lnB>
                      <a:noFill/>
                    </a:lnB>
                  </a:tcPr>
                </a:tc>
                <a:tc>
                  <a:txBody>
                    <a:bodyPr/>
                    <a:lstStyle/>
                    <a:p>
                      <a:pPr algn="ctr" fontAlgn="b"/>
                      <a:r>
                        <a:rPr lang="en-US" sz="1000" b="0" i="0" u="none" strike="noStrike">
                          <a:latin typeface="Arial"/>
                        </a:rPr>
                        <a:t>14</a:t>
                      </a:r>
                    </a:p>
                  </a:txBody>
                  <a:tcPr marL="0" marR="0" marT="0" marB="0" anchor="b">
                    <a:lnL>
                      <a:noFill/>
                    </a:lnL>
                    <a:lnR>
                      <a:noFill/>
                    </a:lnR>
                    <a:lnT>
                      <a:noFill/>
                    </a:lnT>
                    <a:lnB>
                      <a:noFill/>
                    </a:lnB>
                  </a:tcPr>
                </a:tc>
              </a:tr>
              <a:tr h="223348">
                <a:tc>
                  <a:txBody>
                    <a:bodyPr/>
                    <a:lstStyle/>
                    <a:p>
                      <a:pPr algn="r" fontAlgn="b"/>
                      <a:r>
                        <a:rPr lang="en-US" sz="1000" b="0" i="0" u="none" strike="noStrike">
                          <a:latin typeface="Arial"/>
                        </a:rPr>
                        <a:t>Mom</a:t>
                      </a:r>
                    </a:p>
                  </a:txBody>
                  <a:tcPr marL="0" marR="0" marT="0"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00" b="0" i="0" u="none" strike="noStrike">
                          <a:latin typeface="Arial"/>
                        </a:rPr>
                        <a:t>2</a:t>
                      </a:r>
                    </a:p>
                  </a:txBody>
                  <a:tcPr marL="0" marR="0" marT="0"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000" b="0" i="0" u="none" strike="noStrike">
                          <a:latin typeface="Arial"/>
                        </a:rPr>
                        <a:t>7</a:t>
                      </a:r>
                    </a:p>
                  </a:txBody>
                  <a:tcPr marL="0" marR="0" marT="0" marB="0" anchor="b">
                    <a:lnL>
                      <a:noFill/>
                    </a:lnL>
                    <a:lnR>
                      <a:noFill/>
                    </a:lnR>
                    <a:lnT>
                      <a:noFill/>
                    </a:lnT>
                    <a:lnB>
                      <a:noFill/>
                    </a:lnB>
                  </a:tcPr>
                </a:tc>
                <a:tc>
                  <a:txBody>
                    <a:bodyPr/>
                    <a:lstStyle/>
                    <a:p>
                      <a:pPr algn="ctr" fontAlgn="b"/>
                      <a:r>
                        <a:rPr lang="en-US" sz="1000" b="0" i="0" u="none" strike="noStrike">
                          <a:latin typeface="Arial"/>
                        </a:rPr>
                        <a:t>10</a:t>
                      </a:r>
                    </a:p>
                  </a:txBody>
                  <a:tcPr marL="0" marR="0" marT="0" marB="0" anchor="b">
                    <a:lnL>
                      <a:noFill/>
                    </a:lnL>
                    <a:lnR>
                      <a:noFill/>
                    </a:lnR>
                    <a:lnT>
                      <a:noFill/>
                    </a:lnT>
                    <a:lnB>
                      <a:noFill/>
                    </a:lnB>
                  </a:tcPr>
                </a:tc>
                <a:tc>
                  <a:txBody>
                    <a:bodyPr/>
                    <a:lstStyle/>
                    <a:p>
                      <a:pPr algn="ctr" fontAlgn="b"/>
                      <a:r>
                        <a:rPr lang="en-US" sz="1000" b="0" i="0" u="none" strike="noStrike">
                          <a:latin typeface="Arial"/>
                        </a:rPr>
                        <a:t>9</a:t>
                      </a:r>
                    </a:p>
                  </a:txBody>
                  <a:tcPr marL="0" marR="0" marT="0" marB="0" anchor="b">
                    <a:lnL>
                      <a:noFill/>
                    </a:lnL>
                    <a:lnR>
                      <a:noFill/>
                    </a:lnR>
                    <a:lnT>
                      <a:noFill/>
                    </a:lnT>
                    <a:lnB>
                      <a:noFill/>
                    </a:lnB>
                  </a:tcPr>
                </a:tc>
                <a:tc>
                  <a:txBody>
                    <a:bodyPr/>
                    <a:lstStyle/>
                    <a:p>
                      <a:pPr algn="ctr" fontAlgn="b"/>
                      <a:r>
                        <a:rPr lang="en-US" sz="1000" b="0" i="0" u="none" strike="noStrike">
                          <a:latin typeface="Arial"/>
                        </a:rPr>
                        <a:t>6</a:t>
                      </a:r>
                    </a:p>
                  </a:txBody>
                  <a:tcPr marL="0" marR="0" marT="0" marB="0" anchor="b">
                    <a:lnL>
                      <a:noFill/>
                    </a:lnL>
                    <a:lnR>
                      <a:noFill/>
                    </a:lnR>
                    <a:lnT>
                      <a:noFill/>
                    </a:lnT>
                    <a:lnB>
                      <a:noFill/>
                    </a:lnB>
                  </a:tcPr>
                </a:tc>
                <a:tc>
                  <a:txBody>
                    <a:bodyPr/>
                    <a:lstStyle/>
                    <a:p>
                      <a:pPr algn="ctr" fontAlgn="b"/>
                      <a:r>
                        <a:rPr lang="en-US" sz="1000" b="0" i="0" u="none" strike="noStrike">
                          <a:latin typeface="Arial"/>
                        </a:rPr>
                        <a:t>14</a:t>
                      </a:r>
                    </a:p>
                  </a:txBody>
                  <a:tcPr marL="0" marR="0" marT="0" marB="0" anchor="b">
                    <a:lnL>
                      <a:noFill/>
                    </a:lnL>
                    <a:lnR>
                      <a:noFill/>
                    </a:lnR>
                    <a:lnT>
                      <a:noFill/>
                    </a:lnT>
                    <a:lnB>
                      <a:noFill/>
                    </a:lnB>
                  </a:tcPr>
                </a:tc>
                <a:tc>
                  <a:txBody>
                    <a:bodyPr/>
                    <a:lstStyle/>
                    <a:p>
                      <a:pPr algn="ctr" fontAlgn="b"/>
                      <a:r>
                        <a:rPr lang="en-US" sz="1000" b="0" i="0" u="none" strike="noStrike">
                          <a:latin typeface="Arial"/>
                        </a:rPr>
                        <a:t>3</a:t>
                      </a:r>
                    </a:p>
                  </a:txBody>
                  <a:tcPr marL="0" marR="0" marT="0" marB="0" anchor="b">
                    <a:lnL>
                      <a:noFill/>
                    </a:lnL>
                    <a:lnR>
                      <a:noFill/>
                    </a:lnR>
                    <a:lnT>
                      <a:noFill/>
                    </a:lnT>
                    <a:lnB>
                      <a:noFill/>
                    </a:lnB>
                  </a:tcPr>
                </a:tc>
                <a:tc>
                  <a:txBody>
                    <a:bodyPr/>
                    <a:lstStyle/>
                    <a:p>
                      <a:pPr algn="ctr" fontAlgn="b"/>
                      <a:r>
                        <a:rPr lang="en-US" sz="1000" b="0" i="0" u="none" strike="noStrike">
                          <a:latin typeface="Arial"/>
                        </a:rPr>
                        <a:t>8</a:t>
                      </a:r>
                    </a:p>
                  </a:txBody>
                  <a:tcPr marL="0" marR="0" marT="0" marB="0" anchor="b">
                    <a:lnL>
                      <a:noFill/>
                    </a:lnL>
                    <a:lnR>
                      <a:noFill/>
                    </a:lnR>
                    <a:lnT>
                      <a:noFill/>
                    </a:lnT>
                    <a:lnB>
                      <a:noFill/>
                    </a:lnB>
                  </a:tcPr>
                </a:tc>
                <a:tc>
                  <a:txBody>
                    <a:bodyPr/>
                    <a:lstStyle/>
                    <a:p>
                      <a:pPr algn="ctr" fontAlgn="b"/>
                      <a:r>
                        <a:rPr lang="en-US" sz="1000" b="0" i="0" u="none" strike="noStrike">
                          <a:latin typeface="Arial"/>
                        </a:rPr>
                        <a:t>0</a:t>
                      </a:r>
                    </a:p>
                  </a:txBody>
                  <a:tcPr marL="0" marR="0" marT="0" marB="0" anchor="b">
                    <a:lnL>
                      <a:noFill/>
                    </a:lnL>
                    <a:lnR>
                      <a:noFill/>
                    </a:lnR>
                    <a:lnT>
                      <a:noFill/>
                    </a:lnT>
                    <a:lnB>
                      <a:noFill/>
                    </a:lnB>
                  </a:tcPr>
                </a:tc>
                <a:tc>
                  <a:txBody>
                    <a:bodyPr/>
                    <a:lstStyle/>
                    <a:p>
                      <a:pPr algn="ctr" fontAlgn="b"/>
                      <a:r>
                        <a:rPr lang="en-US" sz="1000" b="0" i="0" u="none" strike="noStrike">
                          <a:latin typeface="Arial"/>
                        </a:rPr>
                        <a:t>11</a:t>
                      </a:r>
                    </a:p>
                  </a:txBody>
                  <a:tcPr marL="0" marR="0" marT="0" marB="0" anchor="b">
                    <a:lnL>
                      <a:noFill/>
                    </a:lnL>
                    <a:lnR>
                      <a:noFill/>
                    </a:lnR>
                    <a:lnT>
                      <a:noFill/>
                    </a:lnT>
                    <a:lnB>
                      <a:noFill/>
                    </a:lnB>
                  </a:tcPr>
                </a:tc>
                <a:tc>
                  <a:txBody>
                    <a:bodyPr/>
                    <a:lstStyle/>
                    <a:p>
                      <a:pPr algn="ctr" fontAlgn="b"/>
                      <a:r>
                        <a:rPr lang="en-US" sz="1000" b="0" i="0" u="none" strike="noStrike">
                          <a:latin typeface="Arial"/>
                        </a:rPr>
                        <a:t>12</a:t>
                      </a:r>
                    </a:p>
                  </a:txBody>
                  <a:tcPr marL="0" marR="0" marT="0" marB="0" anchor="b">
                    <a:lnL>
                      <a:noFill/>
                    </a:lnL>
                    <a:lnR>
                      <a:noFill/>
                    </a:lnR>
                    <a:lnT>
                      <a:noFill/>
                    </a:lnT>
                    <a:lnB>
                      <a:noFill/>
                    </a:lnB>
                  </a:tcPr>
                </a:tc>
                <a:tc>
                  <a:txBody>
                    <a:bodyPr/>
                    <a:lstStyle/>
                    <a:p>
                      <a:pPr algn="ctr" fontAlgn="b"/>
                      <a:r>
                        <a:rPr lang="en-US" sz="1000" b="0" i="0" u="none" strike="noStrike">
                          <a:latin typeface="Arial"/>
                        </a:rPr>
                        <a:t>13</a:t>
                      </a:r>
                    </a:p>
                  </a:txBody>
                  <a:tcPr marL="0" marR="0" marT="0" marB="0" anchor="b">
                    <a:lnL>
                      <a:noFill/>
                    </a:lnL>
                    <a:lnR>
                      <a:noFill/>
                    </a:lnR>
                    <a:lnT>
                      <a:noFill/>
                    </a:lnT>
                    <a:lnB>
                      <a:noFill/>
                    </a:lnB>
                  </a:tcPr>
                </a:tc>
                <a:tc>
                  <a:txBody>
                    <a:bodyPr/>
                    <a:lstStyle/>
                    <a:p>
                      <a:pPr algn="ctr" fontAlgn="b"/>
                      <a:r>
                        <a:rPr lang="en-US" sz="1000" b="0" i="0" u="none" strike="noStrike">
                          <a:latin typeface="Arial"/>
                        </a:rPr>
                        <a:t>5</a:t>
                      </a:r>
                    </a:p>
                  </a:txBody>
                  <a:tcPr marL="0" marR="0" marT="0" marB="0" anchor="b">
                    <a:lnL>
                      <a:noFill/>
                    </a:lnL>
                    <a:lnR>
                      <a:noFill/>
                    </a:lnR>
                    <a:lnT>
                      <a:noFill/>
                    </a:lnT>
                    <a:lnB>
                      <a:noFill/>
                    </a:lnB>
                  </a:tcPr>
                </a:tc>
                <a:tc>
                  <a:txBody>
                    <a:bodyPr/>
                    <a:lstStyle/>
                    <a:p>
                      <a:pPr algn="ctr" fontAlgn="b"/>
                      <a:r>
                        <a:rPr lang="en-US" sz="1000" b="0" i="0" u="none" strike="noStrike">
                          <a:latin typeface="Arial"/>
                        </a:rPr>
                        <a:t>4</a:t>
                      </a:r>
                    </a:p>
                  </a:txBody>
                  <a:tcPr marL="0" marR="0" marT="0" marB="0" anchor="b">
                    <a:lnL>
                      <a:noFill/>
                    </a:lnL>
                    <a:lnR>
                      <a:noFill/>
                    </a:lnR>
                    <a:lnT>
                      <a:noFill/>
                    </a:lnT>
                    <a:lnB>
                      <a:noFill/>
                    </a:lnB>
                  </a:tcPr>
                </a:tc>
              </a:tr>
              <a:tr h="378167">
                <a:tc>
                  <a:txBody>
                    <a:bodyPr/>
                    <a:lstStyle/>
                    <a:p>
                      <a:pPr algn="r" fontAlgn="b"/>
                      <a:r>
                        <a:rPr lang="en-US" sz="1000" b="0" i="0" u="none" strike="noStrike">
                          <a:latin typeface="Arial"/>
                        </a:rPr>
                        <a:t>18 Yr. old Boy</a:t>
                      </a:r>
                    </a:p>
                  </a:txBody>
                  <a:tcPr marL="0" marR="0" marT="0"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00" b="0" i="0" u="none" strike="noStrike">
                          <a:latin typeface="Arial"/>
                        </a:rPr>
                        <a:t>6</a:t>
                      </a:r>
                    </a:p>
                  </a:txBody>
                  <a:tcPr marL="0" marR="0" marT="0"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000" b="0" i="0" u="none" strike="noStrike">
                          <a:latin typeface="Arial"/>
                        </a:rPr>
                        <a:t>8</a:t>
                      </a:r>
                    </a:p>
                  </a:txBody>
                  <a:tcPr marL="0" marR="0" marT="0" marB="0" anchor="b">
                    <a:lnL>
                      <a:noFill/>
                    </a:lnL>
                    <a:lnR>
                      <a:noFill/>
                    </a:lnR>
                    <a:lnT>
                      <a:noFill/>
                    </a:lnT>
                    <a:lnB>
                      <a:noFill/>
                    </a:lnB>
                  </a:tcPr>
                </a:tc>
                <a:tc>
                  <a:txBody>
                    <a:bodyPr/>
                    <a:lstStyle/>
                    <a:p>
                      <a:pPr algn="ctr" fontAlgn="b"/>
                      <a:r>
                        <a:rPr lang="en-US" sz="1000" b="0" i="0" u="none" strike="noStrike">
                          <a:latin typeface="Arial"/>
                        </a:rPr>
                        <a:t>5</a:t>
                      </a:r>
                    </a:p>
                  </a:txBody>
                  <a:tcPr marL="0" marR="0" marT="0" marB="0" anchor="b">
                    <a:lnL>
                      <a:noFill/>
                    </a:lnL>
                    <a:lnR>
                      <a:noFill/>
                    </a:lnR>
                    <a:lnT>
                      <a:noFill/>
                    </a:lnT>
                    <a:lnB>
                      <a:noFill/>
                    </a:lnB>
                  </a:tcPr>
                </a:tc>
                <a:tc>
                  <a:txBody>
                    <a:bodyPr/>
                    <a:lstStyle/>
                    <a:p>
                      <a:pPr algn="ctr" fontAlgn="b"/>
                      <a:r>
                        <a:rPr lang="en-US" sz="1000" b="0" i="0" u="none" strike="noStrike">
                          <a:latin typeface="Arial"/>
                        </a:rPr>
                        <a:t>12</a:t>
                      </a:r>
                    </a:p>
                  </a:txBody>
                  <a:tcPr marL="0" marR="0" marT="0" marB="0" anchor="b">
                    <a:lnL>
                      <a:noFill/>
                    </a:lnL>
                    <a:lnR>
                      <a:noFill/>
                    </a:lnR>
                    <a:lnT>
                      <a:noFill/>
                    </a:lnT>
                    <a:lnB>
                      <a:noFill/>
                    </a:lnB>
                  </a:tcPr>
                </a:tc>
                <a:tc>
                  <a:txBody>
                    <a:bodyPr/>
                    <a:lstStyle/>
                    <a:p>
                      <a:pPr algn="ctr" fontAlgn="b"/>
                      <a:r>
                        <a:rPr lang="en-US" sz="1000" b="0" i="0" u="none" strike="noStrike">
                          <a:latin typeface="Arial"/>
                        </a:rPr>
                        <a:t>2</a:t>
                      </a:r>
                    </a:p>
                  </a:txBody>
                  <a:tcPr marL="0" marR="0" marT="0" marB="0" anchor="b">
                    <a:lnL>
                      <a:noFill/>
                    </a:lnL>
                    <a:lnR>
                      <a:noFill/>
                    </a:lnR>
                    <a:lnT>
                      <a:noFill/>
                    </a:lnT>
                    <a:lnB>
                      <a:noFill/>
                    </a:lnB>
                  </a:tcPr>
                </a:tc>
                <a:tc>
                  <a:txBody>
                    <a:bodyPr/>
                    <a:lstStyle/>
                    <a:p>
                      <a:pPr algn="ctr" fontAlgn="b"/>
                      <a:r>
                        <a:rPr lang="en-US" sz="1000" b="0" i="0" u="none" strike="noStrike" dirty="0">
                          <a:latin typeface="Arial"/>
                        </a:rPr>
                        <a:t>3</a:t>
                      </a:r>
                    </a:p>
                  </a:txBody>
                  <a:tcPr marL="0" marR="0" marT="0" marB="0" anchor="b">
                    <a:lnL>
                      <a:noFill/>
                    </a:lnL>
                    <a:lnR>
                      <a:noFill/>
                    </a:lnR>
                    <a:lnT>
                      <a:noFill/>
                    </a:lnT>
                    <a:lnB>
                      <a:noFill/>
                    </a:lnB>
                  </a:tcPr>
                </a:tc>
                <a:tc>
                  <a:txBody>
                    <a:bodyPr/>
                    <a:lstStyle/>
                    <a:p>
                      <a:pPr algn="ctr" fontAlgn="b"/>
                      <a:r>
                        <a:rPr lang="en-US" sz="1000" b="0" i="0" u="none" strike="noStrike">
                          <a:latin typeface="Arial"/>
                        </a:rPr>
                        <a:t>7</a:t>
                      </a:r>
                    </a:p>
                  </a:txBody>
                  <a:tcPr marL="0" marR="0" marT="0" marB="0" anchor="b">
                    <a:lnL>
                      <a:noFill/>
                    </a:lnL>
                    <a:lnR>
                      <a:noFill/>
                    </a:lnR>
                    <a:lnT>
                      <a:noFill/>
                    </a:lnT>
                    <a:lnB>
                      <a:noFill/>
                    </a:lnB>
                  </a:tcPr>
                </a:tc>
                <a:tc>
                  <a:txBody>
                    <a:bodyPr/>
                    <a:lstStyle/>
                    <a:p>
                      <a:pPr algn="ctr" fontAlgn="b"/>
                      <a:r>
                        <a:rPr lang="en-US" sz="1000" b="0" i="0" u="none" strike="noStrike">
                          <a:latin typeface="Arial"/>
                        </a:rPr>
                        <a:t>13</a:t>
                      </a:r>
                    </a:p>
                  </a:txBody>
                  <a:tcPr marL="0" marR="0" marT="0" marB="0" anchor="b">
                    <a:lnL>
                      <a:noFill/>
                    </a:lnL>
                    <a:lnR>
                      <a:noFill/>
                    </a:lnR>
                    <a:lnT>
                      <a:noFill/>
                    </a:lnT>
                    <a:lnB>
                      <a:noFill/>
                    </a:lnB>
                  </a:tcPr>
                </a:tc>
                <a:tc>
                  <a:txBody>
                    <a:bodyPr/>
                    <a:lstStyle/>
                    <a:p>
                      <a:pPr algn="ctr" fontAlgn="b"/>
                      <a:r>
                        <a:rPr lang="en-US" sz="1000" b="0" i="0" u="none" strike="noStrike">
                          <a:latin typeface="Arial"/>
                        </a:rPr>
                        <a:t>0</a:t>
                      </a:r>
                    </a:p>
                  </a:txBody>
                  <a:tcPr marL="0" marR="0" marT="0" marB="0" anchor="b">
                    <a:lnL>
                      <a:noFill/>
                    </a:lnL>
                    <a:lnR>
                      <a:noFill/>
                    </a:lnR>
                    <a:lnT>
                      <a:noFill/>
                    </a:lnT>
                    <a:lnB>
                      <a:noFill/>
                    </a:lnB>
                  </a:tcPr>
                </a:tc>
                <a:tc>
                  <a:txBody>
                    <a:bodyPr/>
                    <a:lstStyle/>
                    <a:p>
                      <a:pPr algn="ctr" fontAlgn="b"/>
                      <a:r>
                        <a:rPr lang="en-US" sz="1000" b="0" i="0" u="none" strike="noStrike">
                          <a:latin typeface="Arial"/>
                        </a:rPr>
                        <a:t>4</a:t>
                      </a:r>
                    </a:p>
                  </a:txBody>
                  <a:tcPr marL="0" marR="0" marT="0" marB="0" anchor="b">
                    <a:lnL>
                      <a:noFill/>
                    </a:lnL>
                    <a:lnR>
                      <a:noFill/>
                    </a:lnR>
                    <a:lnT>
                      <a:noFill/>
                    </a:lnT>
                    <a:lnB>
                      <a:noFill/>
                    </a:lnB>
                  </a:tcPr>
                </a:tc>
                <a:tc>
                  <a:txBody>
                    <a:bodyPr/>
                    <a:lstStyle/>
                    <a:p>
                      <a:pPr algn="ctr" fontAlgn="b"/>
                      <a:r>
                        <a:rPr lang="en-US" sz="1000" b="0" i="0" u="none" strike="noStrike">
                          <a:latin typeface="Arial"/>
                        </a:rPr>
                        <a:t>9</a:t>
                      </a:r>
                    </a:p>
                  </a:txBody>
                  <a:tcPr marL="0" marR="0" marT="0" marB="0" anchor="b">
                    <a:lnL>
                      <a:noFill/>
                    </a:lnL>
                    <a:lnR>
                      <a:noFill/>
                    </a:lnR>
                    <a:lnT>
                      <a:noFill/>
                    </a:lnT>
                    <a:lnB>
                      <a:noFill/>
                    </a:lnB>
                  </a:tcPr>
                </a:tc>
                <a:tc>
                  <a:txBody>
                    <a:bodyPr/>
                    <a:lstStyle/>
                    <a:p>
                      <a:pPr algn="ctr" fontAlgn="b"/>
                      <a:r>
                        <a:rPr lang="en-US" sz="1000" b="0" i="0" u="none" strike="noStrike">
                          <a:latin typeface="Arial"/>
                        </a:rPr>
                        <a:t>10</a:t>
                      </a:r>
                    </a:p>
                  </a:txBody>
                  <a:tcPr marL="0" marR="0" marT="0" marB="0" anchor="b">
                    <a:lnL>
                      <a:noFill/>
                    </a:lnL>
                    <a:lnR>
                      <a:noFill/>
                    </a:lnR>
                    <a:lnT>
                      <a:noFill/>
                    </a:lnT>
                    <a:lnB>
                      <a:noFill/>
                    </a:lnB>
                  </a:tcPr>
                </a:tc>
                <a:tc>
                  <a:txBody>
                    <a:bodyPr/>
                    <a:lstStyle/>
                    <a:p>
                      <a:pPr algn="ctr" fontAlgn="b"/>
                      <a:r>
                        <a:rPr lang="en-US" sz="1000" b="0" i="0" u="none" strike="noStrike">
                          <a:latin typeface="Arial"/>
                        </a:rPr>
                        <a:t>11</a:t>
                      </a:r>
                    </a:p>
                  </a:txBody>
                  <a:tcPr marL="0" marR="0" marT="0" marB="0" anchor="b">
                    <a:lnL>
                      <a:noFill/>
                    </a:lnL>
                    <a:lnR>
                      <a:noFill/>
                    </a:lnR>
                    <a:lnT>
                      <a:noFill/>
                    </a:lnT>
                    <a:lnB>
                      <a:noFill/>
                    </a:lnB>
                  </a:tcPr>
                </a:tc>
                <a:tc>
                  <a:txBody>
                    <a:bodyPr/>
                    <a:lstStyle/>
                    <a:p>
                      <a:pPr algn="ctr" fontAlgn="b"/>
                      <a:r>
                        <a:rPr lang="en-US" sz="1000" b="0" i="0" u="none" strike="noStrike">
                          <a:latin typeface="Arial"/>
                        </a:rPr>
                        <a:t>14</a:t>
                      </a:r>
                    </a:p>
                  </a:txBody>
                  <a:tcPr marL="0" marR="0" marT="0" marB="0" anchor="b">
                    <a:lnL>
                      <a:noFill/>
                    </a:lnL>
                    <a:lnR>
                      <a:noFill/>
                    </a:lnR>
                    <a:lnT>
                      <a:noFill/>
                    </a:lnT>
                    <a:lnB>
                      <a:noFill/>
                    </a:lnB>
                  </a:tcPr>
                </a:tc>
              </a:tr>
              <a:tr h="378167">
                <a:tc>
                  <a:txBody>
                    <a:bodyPr/>
                    <a:lstStyle/>
                    <a:p>
                      <a:pPr algn="r" fontAlgn="b"/>
                      <a:r>
                        <a:rPr lang="en-US" sz="1000" b="0" i="0" u="none" strike="noStrike">
                          <a:latin typeface="Arial"/>
                        </a:rPr>
                        <a:t>11 Yr. old Girl</a:t>
                      </a:r>
                    </a:p>
                  </a:txBody>
                  <a:tcPr marL="0" marR="0" marT="0"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00" b="0" i="0" u="none" strike="noStrike">
                          <a:latin typeface="Arial"/>
                        </a:rPr>
                        <a:t>3</a:t>
                      </a:r>
                    </a:p>
                  </a:txBody>
                  <a:tcPr marL="0" marR="0" marT="0"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000" b="0" i="0" u="none" strike="noStrike">
                          <a:latin typeface="Arial"/>
                        </a:rPr>
                        <a:t>13</a:t>
                      </a:r>
                    </a:p>
                  </a:txBody>
                  <a:tcPr marL="0" marR="0" marT="0" marB="0" anchor="b">
                    <a:lnL>
                      <a:noFill/>
                    </a:lnL>
                    <a:lnR>
                      <a:noFill/>
                    </a:lnR>
                    <a:lnT>
                      <a:noFill/>
                    </a:lnT>
                    <a:lnB>
                      <a:noFill/>
                    </a:lnB>
                  </a:tcPr>
                </a:tc>
                <a:tc>
                  <a:txBody>
                    <a:bodyPr/>
                    <a:lstStyle/>
                    <a:p>
                      <a:pPr algn="ctr" fontAlgn="b"/>
                      <a:r>
                        <a:rPr lang="en-US" sz="1000" b="0" i="0" u="none" strike="noStrike">
                          <a:latin typeface="Arial"/>
                        </a:rPr>
                        <a:t>14</a:t>
                      </a:r>
                    </a:p>
                  </a:txBody>
                  <a:tcPr marL="0" marR="0" marT="0" marB="0" anchor="b">
                    <a:lnL>
                      <a:noFill/>
                    </a:lnL>
                    <a:lnR>
                      <a:noFill/>
                    </a:lnR>
                    <a:lnT>
                      <a:noFill/>
                    </a:lnT>
                    <a:lnB>
                      <a:noFill/>
                    </a:lnB>
                  </a:tcPr>
                </a:tc>
                <a:tc>
                  <a:txBody>
                    <a:bodyPr/>
                    <a:lstStyle/>
                    <a:p>
                      <a:pPr algn="ctr" fontAlgn="b"/>
                      <a:r>
                        <a:rPr lang="en-US" sz="1000" b="0" i="0" u="none" strike="noStrike">
                          <a:latin typeface="Arial"/>
                        </a:rPr>
                        <a:t>9</a:t>
                      </a:r>
                    </a:p>
                  </a:txBody>
                  <a:tcPr marL="0" marR="0" marT="0" marB="0" anchor="b">
                    <a:lnL>
                      <a:noFill/>
                    </a:lnL>
                    <a:lnR>
                      <a:noFill/>
                    </a:lnR>
                    <a:lnT>
                      <a:noFill/>
                    </a:lnT>
                    <a:lnB>
                      <a:noFill/>
                    </a:lnB>
                  </a:tcPr>
                </a:tc>
                <a:tc>
                  <a:txBody>
                    <a:bodyPr/>
                    <a:lstStyle/>
                    <a:p>
                      <a:pPr algn="ctr" fontAlgn="b"/>
                      <a:r>
                        <a:rPr lang="en-US" sz="1000" b="0" i="0" u="none" strike="noStrike">
                          <a:latin typeface="Arial"/>
                        </a:rPr>
                        <a:t>5</a:t>
                      </a:r>
                    </a:p>
                  </a:txBody>
                  <a:tcPr marL="0" marR="0" marT="0" marB="0" anchor="b">
                    <a:lnL>
                      <a:noFill/>
                    </a:lnL>
                    <a:lnR>
                      <a:noFill/>
                    </a:lnR>
                    <a:lnT>
                      <a:noFill/>
                    </a:lnT>
                    <a:lnB>
                      <a:noFill/>
                    </a:lnB>
                  </a:tcPr>
                </a:tc>
                <a:tc>
                  <a:txBody>
                    <a:bodyPr/>
                    <a:lstStyle/>
                    <a:p>
                      <a:pPr algn="ctr" fontAlgn="b"/>
                      <a:r>
                        <a:rPr lang="en-US" sz="1000" b="0" i="0" u="none" strike="noStrike" dirty="0">
                          <a:latin typeface="Arial"/>
                        </a:rPr>
                        <a:t>10</a:t>
                      </a:r>
                    </a:p>
                  </a:txBody>
                  <a:tcPr marL="0" marR="0" marT="0" marB="0" anchor="b">
                    <a:lnL>
                      <a:noFill/>
                    </a:lnL>
                    <a:lnR>
                      <a:noFill/>
                    </a:lnR>
                    <a:lnT>
                      <a:noFill/>
                    </a:lnT>
                    <a:lnB>
                      <a:noFill/>
                    </a:lnB>
                  </a:tcPr>
                </a:tc>
                <a:tc>
                  <a:txBody>
                    <a:bodyPr/>
                    <a:lstStyle/>
                    <a:p>
                      <a:pPr algn="ctr" fontAlgn="b"/>
                      <a:r>
                        <a:rPr lang="en-US" sz="1000" b="0" i="0" u="none" strike="noStrike">
                          <a:latin typeface="Arial"/>
                        </a:rPr>
                        <a:t>11</a:t>
                      </a:r>
                    </a:p>
                  </a:txBody>
                  <a:tcPr marL="0" marR="0" marT="0" marB="0" anchor="b">
                    <a:lnL>
                      <a:noFill/>
                    </a:lnL>
                    <a:lnR>
                      <a:noFill/>
                    </a:lnR>
                    <a:lnT>
                      <a:noFill/>
                    </a:lnT>
                    <a:lnB>
                      <a:noFill/>
                    </a:lnB>
                  </a:tcPr>
                </a:tc>
                <a:tc>
                  <a:txBody>
                    <a:bodyPr/>
                    <a:lstStyle/>
                    <a:p>
                      <a:pPr algn="ctr" fontAlgn="b"/>
                      <a:r>
                        <a:rPr lang="en-US" sz="1000" b="0" i="0" u="none" strike="noStrike">
                          <a:latin typeface="Arial"/>
                        </a:rPr>
                        <a:t>12</a:t>
                      </a:r>
                    </a:p>
                  </a:txBody>
                  <a:tcPr marL="0" marR="0" marT="0" marB="0" anchor="b">
                    <a:lnL>
                      <a:noFill/>
                    </a:lnL>
                    <a:lnR>
                      <a:noFill/>
                    </a:lnR>
                    <a:lnT>
                      <a:noFill/>
                    </a:lnT>
                    <a:lnB>
                      <a:noFill/>
                    </a:lnB>
                  </a:tcPr>
                </a:tc>
                <a:tc>
                  <a:txBody>
                    <a:bodyPr/>
                    <a:lstStyle/>
                    <a:p>
                      <a:pPr algn="ctr" fontAlgn="b"/>
                      <a:r>
                        <a:rPr lang="en-US" sz="1000" b="0" i="0" u="none" strike="noStrike">
                          <a:latin typeface="Arial"/>
                        </a:rPr>
                        <a:t>0</a:t>
                      </a:r>
                    </a:p>
                  </a:txBody>
                  <a:tcPr marL="0" marR="0" marT="0" marB="0" anchor="b">
                    <a:lnL>
                      <a:noFill/>
                    </a:lnL>
                    <a:lnR>
                      <a:noFill/>
                    </a:lnR>
                    <a:lnT>
                      <a:noFill/>
                    </a:lnT>
                    <a:lnB>
                      <a:noFill/>
                    </a:lnB>
                  </a:tcPr>
                </a:tc>
                <a:tc>
                  <a:txBody>
                    <a:bodyPr/>
                    <a:lstStyle/>
                    <a:p>
                      <a:pPr algn="ctr" fontAlgn="b"/>
                      <a:r>
                        <a:rPr lang="en-US" sz="1000" b="0" i="0" u="none" strike="noStrike">
                          <a:latin typeface="Arial"/>
                        </a:rPr>
                        <a:t>8</a:t>
                      </a:r>
                    </a:p>
                  </a:txBody>
                  <a:tcPr marL="0" marR="0" marT="0" marB="0" anchor="b">
                    <a:lnL>
                      <a:noFill/>
                    </a:lnL>
                    <a:lnR>
                      <a:noFill/>
                    </a:lnR>
                    <a:lnT>
                      <a:noFill/>
                    </a:lnT>
                    <a:lnB>
                      <a:noFill/>
                    </a:lnB>
                  </a:tcPr>
                </a:tc>
                <a:tc>
                  <a:txBody>
                    <a:bodyPr/>
                    <a:lstStyle/>
                    <a:p>
                      <a:pPr algn="ctr" fontAlgn="b"/>
                      <a:r>
                        <a:rPr lang="en-US" sz="1000" b="0" i="0" u="none" strike="noStrike">
                          <a:latin typeface="Arial"/>
                        </a:rPr>
                        <a:t>7</a:t>
                      </a:r>
                    </a:p>
                  </a:txBody>
                  <a:tcPr marL="0" marR="0" marT="0" marB="0" anchor="b">
                    <a:lnL>
                      <a:noFill/>
                    </a:lnL>
                    <a:lnR>
                      <a:noFill/>
                    </a:lnR>
                    <a:lnT>
                      <a:noFill/>
                    </a:lnT>
                    <a:lnB>
                      <a:noFill/>
                    </a:lnB>
                  </a:tcPr>
                </a:tc>
                <a:tc>
                  <a:txBody>
                    <a:bodyPr/>
                    <a:lstStyle/>
                    <a:p>
                      <a:pPr algn="ctr" fontAlgn="b"/>
                      <a:r>
                        <a:rPr lang="en-US" sz="1000" b="0" i="0" u="none" strike="noStrike">
                          <a:latin typeface="Arial"/>
                        </a:rPr>
                        <a:t>6</a:t>
                      </a:r>
                    </a:p>
                  </a:txBody>
                  <a:tcPr marL="0" marR="0" marT="0" marB="0" anchor="b">
                    <a:lnL>
                      <a:noFill/>
                    </a:lnL>
                    <a:lnR>
                      <a:noFill/>
                    </a:lnR>
                    <a:lnT>
                      <a:noFill/>
                    </a:lnT>
                    <a:lnB>
                      <a:noFill/>
                    </a:lnB>
                  </a:tcPr>
                </a:tc>
                <a:tc>
                  <a:txBody>
                    <a:bodyPr/>
                    <a:lstStyle/>
                    <a:p>
                      <a:pPr algn="ctr" fontAlgn="b"/>
                      <a:r>
                        <a:rPr lang="en-US" sz="1000" b="0" i="0" u="none" strike="noStrike">
                          <a:latin typeface="Arial"/>
                        </a:rPr>
                        <a:t>4</a:t>
                      </a:r>
                    </a:p>
                  </a:txBody>
                  <a:tcPr marL="0" marR="0" marT="0" marB="0" anchor="b">
                    <a:lnL>
                      <a:noFill/>
                    </a:lnL>
                    <a:lnR>
                      <a:noFill/>
                    </a:lnR>
                    <a:lnT>
                      <a:noFill/>
                    </a:lnT>
                    <a:lnB>
                      <a:noFill/>
                    </a:lnB>
                  </a:tcPr>
                </a:tc>
                <a:tc>
                  <a:txBody>
                    <a:bodyPr/>
                    <a:lstStyle/>
                    <a:p>
                      <a:pPr algn="ctr" fontAlgn="b"/>
                      <a:r>
                        <a:rPr lang="en-US" sz="1000" b="0" i="0" u="none" strike="noStrike">
                          <a:latin typeface="Arial"/>
                        </a:rPr>
                        <a:t>2</a:t>
                      </a:r>
                    </a:p>
                  </a:txBody>
                  <a:tcPr marL="0" marR="0" marT="0" marB="0" anchor="b">
                    <a:lnL>
                      <a:noFill/>
                    </a:lnL>
                    <a:lnR>
                      <a:noFill/>
                    </a:lnR>
                    <a:lnT>
                      <a:noFill/>
                    </a:lnT>
                    <a:lnB>
                      <a:noFill/>
                    </a:lnB>
                  </a:tcPr>
                </a:tc>
              </a:tr>
              <a:tr h="378167">
                <a:tc>
                  <a:txBody>
                    <a:bodyPr/>
                    <a:lstStyle/>
                    <a:p>
                      <a:pPr algn="r" fontAlgn="b"/>
                      <a:r>
                        <a:rPr lang="en-US" sz="1000" b="0" i="0" u="none" strike="noStrike">
                          <a:latin typeface="Arial"/>
                        </a:rPr>
                        <a:t>6 Yr. old Boy</a:t>
                      </a:r>
                    </a:p>
                  </a:txBody>
                  <a:tcPr marL="0" marR="0" marT="0" marB="0" anchor="b">
                    <a:lnL>
                      <a:noFill/>
                    </a:lnL>
                    <a:lnR w="6350" cap="flat" cmpd="sng" algn="ctr">
                      <a:solidFill>
                        <a:srgbClr val="000000"/>
                      </a:solidFill>
                      <a:prstDash val="solid"/>
                      <a:round/>
                      <a:headEnd type="none" w="med" len="med"/>
                      <a:tailEnd type="none" w="med" len="med"/>
                    </a:lnR>
                    <a:lnT>
                      <a:noFill/>
                    </a:lnT>
                    <a:lnB w="25400" cap="flat" cmpd="dbl" algn="ctr">
                      <a:solidFill>
                        <a:srgbClr val="000000"/>
                      </a:solidFill>
                      <a:prstDash val="solid"/>
                      <a:round/>
                      <a:headEnd type="none" w="med" len="med"/>
                      <a:tailEnd type="none" w="med" len="med"/>
                    </a:lnB>
                  </a:tcPr>
                </a:tc>
                <a:tc>
                  <a:txBody>
                    <a:bodyPr/>
                    <a:lstStyle/>
                    <a:p>
                      <a:pPr algn="ctr" fontAlgn="b"/>
                      <a:r>
                        <a:rPr lang="en-US" sz="1000" b="0" i="0" u="none" strike="noStrike">
                          <a:latin typeface="Arial"/>
                        </a:rPr>
                        <a:t>4</a:t>
                      </a:r>
                    </a:p>
                  </a:txBody>
                  <a:tcPr marL="0" marR="0" marT="0" marB="0" anchor="b">
                    <a:lnL w="6350" cap="flat" cmpd="sng" algn="ctr">
                      <a:solidFill>
                        <a:srgbClr val="000000"/>
                      </a:solidFill>
                      <a:prstDash val="solid"/>
                      <a:round/>
                      <a:headEnd type="none" w="med" len="med"/>
                      <a:tailEnd type="none" w="med" len="med"/>
                    </a:lnL>
                    <a:lnR>
                      <a:noFill/>
                    </a:lnR>
                    <a:lnT>
                      <a:noFill/>
                    </a:lnT>
                    <a:lnB w="25400" cap="flat" cmpd="dbl" algn="ctr">
                      <a:solidFill>
                        <a:srgbClr val="000000"/>
                      </a:solidFill>
                      <a:prstDash val="solid"/>
                      <a:round/>
                      <a:headEnd type="none" w="med" len="med"/>
                      <a:tailEnd type="none" w="med" len="med"/>
                    </a:lnB>
                  </a:tcPr>
                </a:tc>
                <a:tc>
                  <a:txBody>
                    <a:bodyPr/>
                    <a:lstStyle/>
                    <a:p>
                      <a:pPr algn="ctr" fontAlgn="b"/>
                      <a:r>
                        <a:rPr lang="en-US" sz="1000" b="0" i="0" u="none" strike="noStrike">
                          <a:latin typeface="Arial"/>
                        </a:rPr>
                        <a:t>14</a:t>
                      </a:r>
                    </a:p>
                  </a:txBody>
                  <a:tcPr marL="0" marR="0" marT="0" marB="0" anchor="b">
                    <a:lnL>
                      <a:noFill/>
                    </a:lnL>
                    <a:lnR>
                      <a:noFill/>
                    </a:lnR>
                    <a:lnT>
                      <a:noFill/>
                    </a:lnT>
                    <a:lnB w="25400" cap="flat" cmpd="dbl" algn="ctr">
                      <a:solidFill>
                        <a:srgbClr val="000000"/>
                      </a:solidFill>
                      <a:prstDash val="solid"/>
                      <a:round/>
                      <a:headEnd type="none" w="med" len="med"/>
                      <a:tailEnd type="none" w="med" len="med"/>
                    </a:lnB>
                  </a:tcPr>
                </a:tc>
                <a:tc>
                  <a:txBody>
                    <a:bodyPr/>
                    <a:lstStyle/>
                    <a:p>
                      <a:pPr algn="ctr" fontAlgn="b"/>
                      <a:r>
                        <a:rPr lang="en-US" sz="1000" b="0" i="0" u="none" strike="noStrike">
                          <a:latin typeface="Arial"/>
                        </a:rPr>
                        <a:t>9</a:t>
                      </a:r>
                    </a:p>
                  </a:txBody>
                  <a:tcPr marL="0" marR="0" marT="0" marB="0" anchor="b">
                    <a:lnL>
                      <a:noFill/>
                    </a:lnL>
                    <a:lnR>
                      <a:noFill/>
                    </a:lnR>
                    <a:lnT>
                      <a:noFill/>
                    </a:lnT>
                    <a:lnB w="25400" cap="flat" cmpd="dbl" algn="ctr">
                      <a:solidFill>
                        <a:srgbClr val="000000"/>
                      </a:solidFill>
                      <a:prstDash val="solid"/>
                      <a:round/>
                      <a:headEnd type="none" w="med" len="med"/>
                      <a:tailEnd type="none" w="med" len="med"/>
                    </a:lnB>
                  </a:tcPr>
                </a:tc>
                <a:tc>
                  <a:txBody>
                    <a:bodyPr/>
                    <a:lstStyle/>
                    <a:p>
                      <a:pPr algn="ctr" fontAlgn="b"/>
                      <a:r>
                        <a:rPr lang="en-US" sz="1000" b="0" i="0" u="none" strike="noStrike">
                          <a:latin typeface="Arial"/>
                        </a:rPr>
                        <a:t>10</a:t>
                      </a:r>
                    </a:p>
                  </a:txBody>
                  <a:tcPr marL="0" marR="0" marT="0" marB="0" anchor="b">
                    <a:lnL>
                      <a:noFill/>
                    </a:lnL>
                    <a:lnR>
                      <a:noFill/>
                    </a:lnR>
                    <a:lnT>
                      <a:noFill/>
                    </a:lnT>
                    <a:lnB w="25400" cap="flat" cmpd="dbl" algn="ctr">
                      <a:solidFill>
                        <a:srgbClr val="000000"/>
                      </a:solidFill>
                      <a:prstDash val="solid"/>
                      <a:round/>
                      <a:headEnd type="none" w="med" len="med"/>
                      <a:tailEnd type="none" w="med" len="med"/>
                    </a:lnB>
                  </a:tcPr>
                </a:tc>
                <a:tc>
                  <a:txBody>
                    <a:bodyPr/>
                    <a:lstStyle/>
                    <a:p>
                      <a:pPr algn="ctr" fontAlgn="b"/>
                      <a:r>
                        <a:rPr lang="en-US" sz="1000" b="0" i="0" u="none" strike="noStrike">
                          <a:latin typeface="Arial"/>
                        </a:rPr>
                        <a:t>7</a:t>
                      </a:r>
                    </a:p>
                  </a:txBody>
                  <a:tcPr marL="0" marR="0" marT="0" marB="0" anchor="b">
                    <a:lnL>
                      <a:noFill/>
                    </a:lnL>
                    <a:lnR>
                      <a:noFill/>
                    </a:lnR>
                    <a:lnT>
                      <a:noFill/>
                    </a:lnT>
                    <a:lnB w="25400" cap="flat" cmpd="dbl" algn="ctr">
                      <a:solidFill>
                        <a:srgbClr val="000000"/>
                      </a:solidFill>
                      <a:prstDash val="solid"/>
                      <a:round/>
                      <a:headEnd type="none" w="med" len="med"/>
                      <a:tailEnd type="none" w="med" len="med"/>
                    </a:lnB>
                  </a:tcPr>
                </a:tc>
                <a:tc>
                  <a:txBody>
                    <a:bodyPr/>
                    <a:lstStyle/>
                    <a:p>
                      <a:pPr algn="ctr" fontAlgn="b"/>
                      <a:r>
                        <a:rPr lang="en-US" sz="1000" b="0" i="0" u="none" strike="noStrike">
                          <a:latin typeface="Arial"/>
                        </a:rPr>
                        <a:t>6</a:t>
                      </a:r>
                    </a:p>
                  </a:txBody>
                  <a:tcPr marL="0" marR="0" marT="0" marB="0" anchor="b">
                    <a:lnL>
                      <a:noFill/>
                    </a:lnL>
                    <a:lnR>
                      <a:noFill/>
                    </a:lnR>
                    <a:lnT>
                      <a:noFill/>
                    </a:lnT>
                    <a:lnB w="25400" cap="flat" cmpd="dbl" algn="ctr">
                      <a:solidFill>
                        <a:srgbClr val="000000"/>
                      </a:solidFill>
                      <a:prstDash val="solid"/>
                      <a:round/>
                      <a:headEnd type="none" w="med" len="med"/>
                      <a:tailEnd type="none" w="med" len="med"/>
                    </a:lnB>
                  </a:tcPr>
                </a:tc>
                <a:tc>
                  <a:txBody>
                    <a:bodyPr/>
                    <a:lstStyle/>
                    <a:p>
                      <a:pPr algn="ctr" fontAlgn="b"/>
                      <a:r>
                        <a:rPr lang="en-US" sz="1000" b="0" i="0" u="none" strike="noStrike">
                          <a:latin typeface="Arial"/>
                        </a:rPr>
                        <a:t>13</a:t>
                      </a:r>
                    </a:p>
                  </a:txBody>
                  <a:tcPr marL="0" marR="0" marT="0" marB="0" anchor="b">
                    <a:lnL>
                      <a:noFill/>
                    </a:lnL>
                    <a:lnR>
                      <a:noFill/>
                    </a:lnR>
                    <a:lnT>
                      <a:noFill/>
                    </a:lnT>
                    <a:lnB w="25400" cap="flat" cmpd="dbl" algn="ctr">
                      <a:solidFill>
                        <a:srgbClr val="000000"/>
                      </a:solidFill>
                      <a:prstDash val="solid"/>
                      <a:round/>
                      <a:headEnd type="none" w="med" len="med"/>
                      <a:tailEnd type="none" w="med" len="med"/>
                    </a:lnB>
                  </a:tcPr>
                </a:tc>
                <a:tc>
                  <a:txBody>
                    <a:bodyPr/>
                    <a:lstStyle/>
                    <a:p>
                      <a:pPr algn="ctr" fontAlgn="b"/>
                      <a:r>
                        <a:rPr lang="en-US" sz="1000" b="0" i="0" u="none" strike="noStrike">
                          <a:latin typeface="Arial"/>
                        </a:rPr>
                        <a:t>11</a:t>
                      </a:r>
                    </a:p>
                  </a:txBody>
                  <a:tcPr marL="0" marR="0" marT="0" marB="0" anchor="b">
                    <a:lnL>
                      <a:noFill/>
                    </a:lnL>
                    <a:lnR>
                      <a:noFill/>
                    </a:lnR>
                    <a:lnT>
                      <a:noFill/>
                    </a:lnT>
                    <a:lnB w="25400" cap="flat" cmpd="dbl" algn="ctr">
                      <a:solidFill>
                        <a:srgbClr val="000000"/>
                      </a:solidFill>
                      <a:prstDash val="solid"/>
                      <a:round/>
                      <a:headEnd type="none" w="med" len="med"/>
                      <a:tailEnd type="none" w="med" len="med"/>
                    </a:lnB>
                  </a:tcPr>
                </a:tc>
                <a:tc>
                  <a:txBody>
                    <a:bodyPr/>
                    <a:lstStyle/>
                    <a:p>
                      <a:pPr algn="ctr" fontAlgn="b"/>
                      <a:r>
                        <a:rPr lang="en-US" sz="1000" b="0" i="0" u="none" strike="noStrike">
                          <a:latin typeface="Arial"/>
                        </a:rPr>
                        <a:t>0</a:t>
                      </a:r>
                    </a:p>
                  </a:txBody>
                  <a:tcPr marL="0" marR="0" marT="0" marB="0" anchor="b">
                    <a:lnL>
                      <a:noFill/>
                    </a:lnL>
                    <a:lnR>
                      <a:noFill/>
                    </a:lnR>
                    <a:lnT>
                      <a:noFill/>
                    </a:lnT>
                    <a:lnB w="25400" cap="flat" cmpd="dbl" algn="ctr">
                      <a:solidFill>
                        <a:srgbClr val="000000"/>
                      </a:solidFill>
                      <a:prstDash val="solid"/>
                      <a:round/>
                      <a:headEnd type="none" w="med" len="med"/>
                      <a:tailEnd type="none" w="med" len="med"/>
                    </a:lnB>
                  </a:tcPr>
                </a:tc>
                <a:tc>
                  <a:txBody>
                    <a:bodyPr/>
                    <a:lstStyle/>
                    <a:p>
                      <a:pPr algn="ctr" fontAlgn="b"/>
                      <a:r>
                        <a:rPr lang="en-US" sz="1000" b="0" i="0" u="none" strike="noStrike">
                          <a:latin typeface="Arial"/>
                        </a:rPr>
                        <a:t>8</a:t>
                      </a:r>
                    </a:p>
                  </a:txBody>
                  <a:tcPr marL="0" marR="0" marT="0" marB="0" anchor="b">
                    <a:lnL>
                      <a:noFill/>
                    </a:lnL>
                    <a:lnR>
                      <a:noFill/>
                    </a:lnR>
                    <a:lnT>
                      <a:noFill/>
                    </a:lnT>
                    <a:lnB w="25400" cap="flat" cmpd="dbl" algn="ctr">
                      <a:solidFill>
                        <a:srgbClr val="000000"/>
                      </a:solidFill>
                      <a:prstDash val="solid"/>
                      <a:round/>
                      <a:headEnd type="none" w="med" len="med"/>
                      <a:tailEnd type="none" w="med" len="med"/>
                    </a:lnB>
                  </a:tcPr>
                </a:tc>
                <a:tc>
                  <a:txBody>
                    <a:bodyPr/>
                    <a:lstStyle/>
                    <a:p>
                      <a:pPr algn="ctr" fontAlgn="b"/>
                      <a:r>
                        <a:rPr lang="en-US" sz="1000" b="0" i="0" u="none" strike="noStrike">
                          <a:latin typeface="Arial"/>
                        </a:rPr>
                        <a:t>3</a:t>
                      </a:r>
                    </a:p>
                  </a:txBody>
                  <a:tcPr marL="0" marR="0" marT="0" marB="0" anchor="b">
                    <a:lnL>
                      <a:noFill/>
                    </a:lnL>
                    <a:lnR>
                      <a:noFill/>
                    </a:lnR>
                    <a:lnT>
                      <a:noFill/>
                    </a:lnT>
                    <a:lnB w="25400" cap="flat" cmpd="dbl" algn="ctr">
                      <a:solidFill>
                        <a:srgbClr val="000000"/>
                      </a:solidFill>
                      <a:prstDash val="solid"/>
                      <a:round/>
                      <a:headEnd type="none" w="med" len="med"/>
                      <a:tailEnd type="none" w="med" len="med"/>
                    </a:lnB>
                  </a:tcPr>
                </a:tc>
                <a:tc>
                  <a:txBody>
                    <a:bodyPr/>
                    <a:lstStyle/>
                    <a:p>
                      <a:pPr algn="ctr" fontAlgn="b"/>
                      <a:r>
                        <a:rPr lang="en-US" sz="1000" b="0" i="0" u="none" strike="noStrike">
                          <a:latin typeface="Arial"/>
                        </a:rPr>
                        <a:t>2</a:t>
                      </a:r>
                    </a:p>
                  </a:txBody>
                  <a:tcPr marL="0" marR="0" marT="0" marB="0" anchor="b">
                    <a:lnL>
                      <a:noFill/>
                    </a:lnL>
                    <a:lnR>
                      <a:noFill/>
                    </a:lnR>
                    <a:lnT>
                      <a:noFill/>
                    </a:lnT>
                    <a:lnB w="25400" cap="flat" cmpd="dbl" algn="ctr">
                      <a:solidFill>
                        <a:srgbClr val="000000"/>
                      </a:solidFill>
                      <a:prstDash val="solid"/>
                      <a:round/>
                      <a:headEnd type="none" w="med" len="med"/>
                      <a:tailEnd type="none" w="med" len="med"/>
                    </a:lnB>
                  </a:tcPr>
                </a:tc>
                <a:tc>
                  <a:txBody>
                    <a:bodyPr/>
                    <a:lstStyle/>
                    <a:p>
                      <a:pPr algn="ctr" fontAlgn="b"/>
                      <a:r>
                        <a:rPr lang="en-US" sz="1000" b="0" i="0" u="none" strike="noStrike">
                          <a:latin typeface="Arial"/>
                        </a:rPr>
                        <a:t>5</a:t>
                      </a:r>
                    </a:p>
                  </a:txBody>
                  <a:tcPr marL="0" marR="0" marT="0" marB="0" anchor="b">
                    <a:lnL>
                      <a:noFill/>
                    </a:lnL>
                    <a:lnR>
                      <a:noFill/>
                    </a:lnR>
                    <a:lnT>
                      <a:noFill/>
                    </a:lnT>
                    <a:lnB w="25400" cap="flat" cmpd="dbl" algn="ctr">
                      <a:solidFill>
                        <a:srgbClr val="000000"/>
                      </a:solidFill>
                      <a:prstDash val="solid"/>
                      <a:round/>
                      <a:headEnd type="none" w="med" len="med"/>
                      <a:tailEnd type="none" w="med" len="med"/>
                    </a:lnB>
                  </a:tcPr>
                </a:tc>
                <a:tc>
                  <a:txBody>
                    <a:bodyPr/>
                    <a:lstStyle/>
                    <a:p>
                      <a:pPr algn="ctr" fontAlgn="b"/>
                      <a:r>
                        <a:rPr lang="en-US" sz="1000" b="0" i="0" u="none" strike="noStrike">
                          <a:latin typeface="Arial"/>
                        </a:rPr>
                        <a:t>12</a:t>
                      </a:r>
                    </a:p>
                  </a:txBody>
                  <a:tcPr marL="0" marR="0" marT="0" marB="0" anchor="b">
                    <a:lnL>
                      <a:noFill/>
                    </a:lnL>
                    <a:lnR>
                      <a:noFill/>
                    </a:lnR>
                    <a:lnT>
                      <a:noFill/>
                    </a:lnT>
                    <a:lnB w="25400" cap="flat" cmpd="dbl" algn="ctr">
                      <a:solidFill>
                        <a:srgbClr val="000000"/>
                      </a:solidFill>
                      <a:prstDash val="solid"/>
                      <a:round/>
                      <a:headEnd type="none" w="med" len="med"/>
                      <a:tailEnd type="none" w="med" len="med"/>
                    </a:lnB>
                  </a:tcPr>
                </a:tc>
              </a:tr>
              <a:tr h="378167">
                <a:tc>
                  <a:txBody>
                    <a:bodyPr/>
                    <a:lstStyle/>
                    <a:p>
                      <a:pPr algn="r" fontAlgn="b"/>
                      <a:r>
                        <a:rPr lang="en-US" sz="1000" b="0" i="0" u="none" strike="noStrike">
                          <a:latin typeface="Arial"/>
                        </a:rPr>
                        <a:t>Total Utility</a:t>
                      </a:r>
                    </a:p>
                  </a:txBody>
                  <a:tcPr marL="0" marR="0" marT="0" marB="0" anchor="b">
                    <a:lnL>
                      <a:noFill/>
                    </a:lnL>
                    <a:lnR>
                      <a:noFill/>
                    </a:lnR>
                    <a:lnT w="25400" cap="flat" cmpd="dbl" algn="ctr">
                      <a:solidFill>
                        <a:srgbClr val="000000"/>
                      </a:solidFill>
                      <a:prstDash val="solid"/>
                      <a:round/>
                      <a:headEnd type="none" w="med" len="med"/>
                      <a:tailEnd type="none" w="med" len="med"/>
                    </a:lnT>
                    <a:lnB>
                      <a:noFill/>
                    </a:lnB>
                  </a:tcPr>
                </a:tc>
                <a:tc>
                  <a:txBody>
                    <a:bodyPr/>
                    <a:lstStyle/>
                    <a:p>
                      <a:pPr algn="ctr" fontAlgn="b"/>
                      <a:r>
                        <a:rPr lang="en-US" sz="1000" b="0" i="0" u="none" strike="noStrike">
                          <a:latin typeface="Arial"/>
                        </a:rPr>
                        <a:t>28</a:t>
                      </a:r>
                    </a:p>
                  </a:txBody>
                  <a:tcPr marL="0" marR="0" marT="0" marB="0" anchor="b">
                    <a:lnL>
                      <a:noFill/>
                    </a:lnL>
                    <a:lnR>
                      <a:noFill/>
                    </a:lnR>
                    <a:lnT w="25400" cap="flat" cmpd="dbl" algn="ctr">
                      <a:solidFill>
                        <a:srgbClr val="000000"/>
                      </a:solidFill>
                      <a:prstDash val="solid"/>
                      <a:round/>
                      <a:headEnd type="none" w="med" len="med"/>
                      <a:tailEnd type="none" w="med" len="med"/>
                    </a:lnT>
                    <a:lnB>
                      <a:noFill/>
                    </a:lnB>
                  </a:tcPr>
                </a:tc>
                <a:tc>
                  <a:txBody>
                    <a:bodyPr/>
                    <a:lstStyle/>
                    <a:p>
                      <a:pPr algn="ctr" fontAlgn="b"/>
                      <a:r>
                        <a:rPr lang="en-US" sz="1000" b="0" i="0" u="none" strike="noStrike">
                          <a:latin typeface="Arial"/>
                        </a:rPr>
                        <a:t>48</a:t>
                      </a:r>
                    </a:p>
                  </a:txBody>
                  <a:tcPr marL="0" marR="0" marT="0" marB="0" anchor="b">
                    <a:lnL>
                      <a:noFill/>
                    </a:lnL>
                    <a:lnR>
                      <a:noFill/>
                    </a:lnR>
                    <a:lnT w="25400" cap="flat" cmpd="dbl" algn="ctr">
                      <a:solidFill>
                        <a:srgbClr val="000000"/>
                      </a:solidFill>
                      <a:prstDash val="solid"/>
                      <a:round/>
                      <a:headEnd type="none" w="med" len="med"/>
                      <a:tailEnd type="none" w="med" len="med"/>
                    </a:lnT>
                    <a:lnB>
                      <a:noFill/>
                    </a:lnB>
                  </a:tcPr>
                </a:tc>
                <a:tc>
                  <a:txBody>
                    <a:bodyPr/>
                    <a:lstStyle/>
                    <a:p>
                      <a:pPr algn="ctr" fontAlgn="b"/>
                      <a:r>
                        <a:rPr lang="en-US" sz="1000" b="0" i="0" u="none" strike="noStrike">
                          <a:latin typeface="Arial"/>
                        </a:rPr>
                        <a:t>41</a:t>
                      </a:r>
                    </a:p>
                  </a:txBody>
                  <a:tcPr marL="0" marR="0" marT="0" marB="0" anchor="b">
                    <a:lnL>
                      <a:noFill/>
                    </a:lnL>
                    <a:lnR>
                      <a:noFill/>
                    </a:lnR>
                    <a:lnT w="25400" cap="flat" cmpd="dbl" algn="ctr">
                      <a:solidFill>
                        <a:srgbClr val="000000"/>
                      </a:solidFill>
                      <a:prstDash val="solid"/>
                      <a:round/>
                      <a:headEnd type="none" w="med" len="med"/>
                      <a:tailEnd type="none" w="med" len="med"/>
                    </a:lnT>
                    <a:lnB>
                      <a:noFill/>
                    </a:lnB>
                  </a:tcPr>
                </a:tc>
                <a:tc>
                  <a:txBody>
                    <a:bodyPr/>
                    <a:lstStyle/>
                    <a:p>
                      <a:pPr algn="ctr" fontAlgn="b"/>
                      <a:r>
                        <a:rPr lang="en-US" sz="1000" b="0" i="0" u="none" strike="noStrike">
                          <a:latin typeface="Arial"/>
                        </a:rPr>
                        <a:t>51</a:t>
                      </a:r>
                    </a:p>
                  </a:txBody>
                  <a:tcPr marL="0" marR="0" marT="0" marB="0" anchor="b">
                    <a:lnL>
                      <a:noFill/>
                    </a:lnL>
                    <a:lnR>
                      <a:noFill/>
                    </a:lnR>
                    <a:lnT w="25400" cap="flat" cmpd="dbl" algn="ctr">
                      <a:solidFill>
                        <a:srgbClr val="000000"/>
                      </a:solidFill>
                      <a:prstDash val="solid"/>
                      <a:round/>
                      <a:headEnd type="none" w="med" len="med"/>
                      <a:tailEnd type="none" w="med" len="med"/>
                    </a:lnT>
                    <a:lnB>
                      <a:noFill/>
                    </a:lnB>
                  </a:tcPr>
                </a:tc>
                <a:tc>
                  <a:txBody>
                    <a:bodyPr/>
                    <a:lstStyle/>
                    <a:p>
                      <a:pPr algn="ctr" fontAlgn="b"/>
                      <a:r>
                        <a:rPr lang="en-US" sz="1000" b="0" i="0" u="none" strike="noStrike">
                          <a:latin typeface="Arial"/>
                        </a:rPr>
                        <a:t>22</a:t>
                      </a:r>
                    </a:p>
                  </a:txBody>
                  <a:tcPr marL="0" marR="0" marT="0" marB="0" anchor="b">
                    <a:lnL>
                      <a:noFill/>
                    </a:lnL>
                    <a:lnR>
                      <a:noFill/>
                    </a:lnR>
                    <a:lnT w="25400" cap="flat" cmpd="dbl" algn="ctr">
                      <a:solidFill>
                        <a:srgbClr val="000000"/>
                      </a:solidFill>
                      <a:prstDash val="solid"/>
                      <a:round/>
                      <a:headEnd type="none" w="med" len="med"/>
                      <a:tailEnd type="none" w="med" len="med"/>
                    </a:lnT>
                    <a:lnB>
                      <a:noFill/>
                    </a:lnB>
                  </a:tcPr>
                </a:tc>
                <a:tc>
                  <a:txBody>
                    <a:bodyPr/>
                    <a:lstStyle/>
                    <a:p>
                      <a:pPr algn="ctr" fontAlgn="b"/>
                      <a:r>
                        <a:rPr lang="en-US" sz="1000" b="0" i="0" u="none" strike="noStrike">
                          <a:latin typeface="Arial"/>
                        </a:rPr>
                        <a:t>37</a:t>
                      </a:r>
                    </a:p>
                  </a:txBody>
                  <a:tcPr marL="0" marR="0" marT="0" marB="0" anchor="b">
                    <a:lnL>
                      <a:noFill/>
                    </a:lnL>
                    <a:lnR>
                      <a:noFill/>
                    </a:lnR>
                    <a:lnT w="25400" cap="flat" cmpd="dbl" algn="ctr">
                      <a:solidFill>
                        <a:srgbClr val="000000"/>
                      </a:solidFill>
                      <a:prstDash val="solid"/>
                      <a:round/>
                      <a:headEnd type="none" w="med" len="med"/>
                      <a:tailEnd type="none" w="med" len="med"/>
                    </a:lnT>
                    <a:lnB>
                      <a:noFill/>
                    </a:lnB>
                  </a:tcPr>
                </a:tc>
                <a:tc>
                  <a:txBody>
                    <a:bodyPr/>
                    <a:lstStyle/>
                    <a:p>
                      <a:pPr algn="ctr" fontAlgn="b"/>
                      <a:r>
                        <a:rPr lang="en-US" sz="1000" b="0" i="0" u="none" strike="noStrike" dirty="0">
                          <a:latin typeface="Arial"/>
                        </a:rPr>
                        <a:t>41</a:t>
                      </a:r>
                    </a:p>
                  </a:txBody>
                  <a:tcPr marL="0" marR="0" marT="0" marB="0" anchor="b">
                    <a:lnL>
                      <a:noFill/>
                    </a:lnL>
                    <a:lnR>
                      <a:noFill/>
                    </a:lnR>
                    <a:lnT w="25400" cap="flat" cmpd="dbl" algn="ctr">
                      <a:solidFill>
                        <a:srgbClr val="000000"/>
                      </a:solidFill>
                      <a:prstDash val="solid"/>
                      <a:round/>
                      <a:headEnd type="none" w="med" len="med"/>
                      <a:tailEnd type="none" w="med" len="med"/>
                    </a:lnT>
                    <a:lnB>
                      <a:noFill/>
                    </a:lnB>
                  </a:tcPr>
                </a:tc>
                <a:tc>
                  <a:txBody>
                    <a:bodyPr/>
                    <a:lstStyle/>
                    <a:p>
                      <a:pPr algn="ctr" fontAlgn="b"/>
                      <a:r>
                        <a:rPr lang="en-US" sz="1000" b="0" i="0" u="none" strike="noStrike">
                          <a:latin typeface="Arial"/>
                        </a:rPr>
                        <a:t>54</a:t>
                      </a:r>
                    </a:p>
                  </a:txBody>
                  <a:tcPr marL="0" marR="0" marT="0" marB="0" anchor="b">
                    <a:lnL>
                      <a:noFill/>
                    </a:lnL>
                    <a:lnR>
                      <a:noFill/>
                    </a:lnR>
                    <a:lnT w="25400" cap="flat" cmpd="dbl" algn="ctr">
                      <a:solidFill>
                        <a:srgbClr val="000000"/>
                      </a:solidFill>
                      <a:prstDash val="solid"/>
                      <a:round/>
                      <a:headEnd type="none" w="med" len="med"/>
                      <a:tailEnd type="none" w="med" len="med"/>
                    </a:lnT>
                    <a:lnB>
                      <a:noFill/>
                    </a:lnB>
                  </a:tcPr>
                </a:tc>
                <a:tc>
                  <a:txBody>
                    <a:bodyPr/>
                    <a:lstStyle/>
                    <a:p>
                      <a:pPr algn="ctr" fontAlgn="b"/>
                      <a:r>
                        <a:rPr lang="en-US" sz="1000" b="0" i="0" u="none" strike="noStrike">
                          <a:latin typeface="Arial"/>
                        </a:rPr>
                        <a:t>0</a:t>
                      </a:r>
                    </a:p>
                  </a:txBody>
                  <a:tcPr marL="0" marR="0" marT="0" marB="0" anchor="b">
                    <a:lnL>
                      <a:noFill/>
                    </a:lnL>
                    <a:lnR>
                      <a:noFill/>
                    </a:lnR>
                    <a:lnT w="25400" cap="flat" cmpd="dbl" algn="ctr">
                      <a:solidFill>
                        <a:srgbClr val="000000"/>
                      </a:solidFill>
                      <a:prstDash val="solid"/>
                      <a:round/>
                      <a:headEnd type="none" w="med" len="med"/>
                      <a:tailEnd type="none" w="med" len="med"/>
                    </a:lnT>
                    <a:lnB>
                      <a:noFill/>
                    </a:lnB>
                  </a:tcPr>
                </a:tc>
                <a:tc>
                  <a:txBody>
                    <a:bodyPr/>
                    <a:lstStyle/>
                    <a:p>
                      <a:pPr algn="ctr" fontAlgn="b"/>
                      <a:r>
                        <a:rPr lang="en-US" sz="1000" b="0" i="0" u="none" strike="noStrike">
                          <a:latin typeface="Arial"/>
                        </a:rPr>
                        <a:t>36</a:t>
                      </a:r>
                    </a:p>
                  </a:txBody>
                  <a:tcPr marL="0" marR="0" marT="0" marB="0" anchor="b">
                    <a:lnL>
                      <a:noFill/>
                    </a:lnL>
                    <a:lnR>
                      <a:noFill/>
                    </a:lnR>
                    <a:lnT w="25400" cap="flat" cmpd="dbl" algn="ctr">
                      <a:solidFill>
                        <a:srgbClr val="000000"/>
                      </a:solidFill>
                      <a:prstDash val="solid"/>
                      <a:round/>
                      <a:headEnd type="none" w="med" len="med"/>
                      <a:tailEnd type="none" w="med" len="med"/>
                    </a:lnT>
                    <a:lnB>
                      <a:noFill/>
                    </a:lnB>
                  </a:tcPr>
                </a:tc>
                <a:tc>
                  <a:txBody>
                    <a:bodyPr/>
                    <a:lstStyle/>
                    <a:p>
                      <a:pPr algn="ctr" fontAlgn="b"/>
                      <a:r>
                        <a:rPr lang="en-US" sz="1000" b="0" i="0" u="none" strike="noStrike">
                          <a:latin typeface="Arial"/>
                        </a:rPr>
                        <a:t>39</a:t>
                      </a:r>
                    </a:p>
                  </a:txBody>
                  <a:tcPr marL="0" marR="0" marT="0" marB="0" anchor="b">
                    <a:lnL>
                      <a:noFill/>
                    </a:lnL>
                    <a:lnR>
                      <a:noFill/>
                    </a:lnR>
                    <a:lnT w="25400" cap="flat" cmpd="dbl" algn="ctr">
                      <a:solidFill>
                        <a:srgbClr val="000000"/>
                      </a:solidFill>
                      <a:prstDash val="solid"/>
                      <a:round/>
                      <a:headEnd type="none" w="med" len="med"/>
                      <a:tailEnd type="none" w="med" len="med"/>
                    </a:lnT>
                    <a:lnB>
                      <a:noFill/>
                    </a:lnB>
                  </a:tcPr>
                </a:tc>
                <a:tc>
                  <a:txBody>
                    <a:bodyPr/>
                    <a:lstStyle/>
                    <a:p>
                      <a:pPr algn="ctr" fontAlgn="b"/>
                      <a:r>
                        <a:rPr lang="en-US" sz="1000" b="0" i="0" u="none" strike="noStrike">
                          <a:latin typeface="Arial"/>
                        </a:rPr>
                        <a:t>40</a:t>
                      </a:r>
                    </a:p>
                  </a:txBody>
                  <a:tcPr marL="0" marR="0" marT="0" marB="0" anchor="b">
                    <a:lnL>
                      <a:noFill/>
                    </a:lnL>
                    <a:lnR>
                      <a:noFill/>
                    </a:lnR>
                    <a:lnT w="25400" cap="flat" cmpd="dbl" algn="ctr">
                      <a:solidFill>
                        <a:srgbClr val="000000"/>
                      </a:solidFill>
                      <a:prstDash val="solid"/>
                      <a:round/>
                      <a:headEnd type="none" w="med" len="med"/>
                      <a:tailEnd type="none" w="med" len="med"/>
                    </a:lnT>
                    <a:lnB>
                      <a:noFill/>
                    </a:lnB>
                  </a:tcPr>
                </a:tc>
                <a:tc>
                  <a:txBody>
                    <a:bodyPr/>
                    <a:lstStyle/>
                    <a:p>
                      <a:pPr algn="ctr" fontAlgn="b"/>
                      <a:r>
                        <a:rPr lang="en-US" sz="1000" b="0" i="0" u="none" strike="noStrike">
                          <a:latin typeface="Arial"/>
                        </a:rPr>
                        <a:t>37</a:t>
                      </a:r>
                    </a:p>
                  </a:txBody>
                  <a:tcPr marL="0" marR="0" marT="0" marB="0" anchor="b">
                    <a:lnL>
                      <a:noFill/>
                    </a:lnL>
                    <a:lnR>
                      <a:noFill/>
                    </a:lnR>
                    <a:lnT w="25400" cap="flat" cmpd="dbl" algn="ctr">
                      <a:solidFill>
                        <a:srgbClr val="000000"/>
                      </a:solidFill>
                      <a:prstDash val="solid"/>
                      <a:round/>
                      <a:headEnd type="none" w="med" len="med"/>
                      <a:tailEnd type="none" w="med" len="med"/>
                    </a:lnT>
                    <a:lnB>
                      <a:noFill/>
                    </a:lnB>
                  </a:tcPr>
                </a:tc>
                <a:tc>
                  <a:txBody>
                    <a:bodyPr/>
                    <a:lstStyle/>
                    <a:p>
                      <a:pPr algn="ctr" fontAlgn="b"/>
                      <a:r>
                        <a:rPr lang="en-US" sz="1000" b="0" i="0" u="none" strike="noStrike" dirty="0">
                          <a:latin typeface="Arial"/>
                        </a:rPr>
                        <a:t>46</a:t>
                      </a:r>
                    </a:p>
                  </a:txBody>
                  <a:tcPr marL="0" marR="0" marT="0" marB="0" anchor="b">
                    <a:lnL>
                      <a:noFill/>
                    </a:lnL>
                    <a:lnR>
                      <a:noFill/>
                    </a:lnR>
                    <a:lnT w="25400" cap="flat" cmpd="dbl" algn="ctr">
                      <a:solidFill>
                        <a:srgbClr val="000000"/>
                      </a:solidFill>
                      <a:prstDash val="solid"/>
                      <a:round/>
                      <a:headEnd type="none" w="med" len="med"/>
                      <a:tailEnd type="none" w="med" len="med"/>
                    </a:lnT>
                    <a:lnB>
                      <a:noFill/>
                    </a:lnB>
                  </a:tcPr>
                </a:tc>
              </a:tr>
            </a:tbl>
          </a:graphicData>
        </a:graphic>
      </p:graphicFrame>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Data</a:t>
            </a:r>
            <a:endParaRPr lang="en-US" dirty="0"/>
          </a:p>
        </p:txBody>
      </p:sp>
      <p:sp>
        <p:nvSpPr>
          <p:cNvPr id="3" name="Content Placeholder 2"/>
          <p:cNvSpPr>
            <a:spLocks noGrp="1"/>
          </p:cNvSpPr>
          <p:nvPr>
            <p:ph idx="1"/>
          </p:nvPr>
        </p:nvSpPr>
        <p:spPr>
          <a:xfrm>
            <a:off x="349624" y="1256273"/>
            <a:ext cx="7270376" cy="5257800"/>
          </a:xfrm>
        </p:spPr>
        <p:txBody>
          <a:bodyPr/>
          <a:lstStyle/>
          <a:p>
            <a:r>
              <a:rPr lang="en-US" dirty="0" smtClean="0"/>
              <a:t>Distance between each tourist site is measured in actual time as predicted by Google and assumes daytime travel</a:t>
            </a:r>
          </a:p>
          <a:p>
            <a:pPr lvl="1">
              <a:buNone/>
            </a:pPr>
            <a:endParaRPr lang="en-US" dirty="0" smtClean="0"/>
          </a:p>
          <a:p>
            <a:pPr lvl="1">
              <a:buNone/>
            </a:pPr>
            <a:endParaRPr lang="en-US" dirty="0" smtClean="0"/>
          </a:p>
          <a:p>
            <a:pPr lvl="1">
              <a:buNone/>
            </a:pPr>
            <a:endParaRPr lang="en-US" dirty="0" smtClean="0"/>
          </a:p>
          <a:p>
            <a:pPr>
              <a:buNone/>
            </a:pPr>
            <a:endParaRPr lang="en-US" dirty="0"/>
          </a:p>
        </p:txBody>
      </p:sp>
      <p:graphicFrame>
        <p:nvGraphicFramePr>
          <p:cNvPr id="30728" name="Object 8"/>
          <p:cNvGraphicFramePr>
            <a:graphicFrameLocks noChangeAspect="1"/>
          </p:cNvGraphicFramePr>
          <p:nvPr/>
        </p:nvGraphicFramePr>
        <p:xfrm>
          <a:off x="457200" y="5105400"/>
          <a:ext cx="6979024" cy="1555636"/>
        </p:xfrm>
        <a:graphic>
          <a:graphicData uri="http://schemas.openxmlformats.org/presentationml/2006/ole">
            <p:oleObj spid="_x0000_s30728" name="Worksheet" r:id="rId4" imgW="0" imgH="0" progId="Excel.Sheet.8">
              <p:embed/>
            </p:oleObj>
          </a:graphicData>
        </a:graphic>
      </p:graphicFrame>
      <p:graphicFrame>
        <p:nvGraphicFramePr>
          <p:cNvPr id="6" name="Table 5"/>
          <p:cNvGraphicFramePr>
            <a:graphicFrameLocks noGrp="1"/>
          </p:cNvGraphicFramePr>
          <p:nvPr/>
        </p:nvGraphicFramePr>
        <p:xfrm>
          <a:off x="457200" y="2590800"/>
          <a:ext cx="6979020" cy="3933190"/>
        </p:xfrm>
        <a:graphic>
          <a:graphicData uri="http://schemas.openxmlformats.org/drawingml/2006/table">
            <a:tbl>
              <a:tblPr/>
              <a:tblGrid>
                <a:gridCol w="465268"/>
                <a:gridCol w="465268"/>
                <a:gridCol w="465268"/>
                <a:gridCol w="465268"/>
                <a:gridCol w="465268"/>
                <a:gridCol w="465268"/>
                <a:gridCol w="465268"/>
                <a:gridCol w="465268"/>
                <a:gridCol w="465268"/>
                <a:gridCol w="465268"/>
                <a:gridCol w="465268"/>
                <a:gridCol w="465268"/>
                <a:gridCol w="465268"/>
                <a:gridCol w="465268"/>
                <a:gridCol w="465268"/>
              </a:tblGrid>
              <a:tr h="107950">
                <a:tc>
                  <a:txBody>
                    <a:bodyPr/>
                    <a:lstStyle/>
                    <a:p>
                      <a:pPr algn="l" fontAlgn="b"/>
                      <a:endParaRPr lang="en-US" sz="700" b="0" i="0" u="none" strike="noStrike" dirty="0">
                        <a:latin typeface="Arial"/>
                      </a:endParaRPr>
                    </a:p>
                  </a:txBody>
                  <a:tcPr marL="0" marR="0" marT="0" marB="0" anchor="b">
                    <a:lnL>
                      <a:noFill/>
                    </a:lnL>
                    <a:lnR>
                      <a:noFill/>
                    </a:lnR>
                    <a:lnT>
                      <a:noFill/>
                    </a:lnT>
                    <a:lnB>
                      <a:noFill/>
                    </a:lnB>
                  </a:tcPr>
                </a:tc>
                <a:tc gridSpan="14">
                  <a:txBody>
                    <a:bodyPr/>
                    <a:lstStyle/>
                    <a:p>
                      <a:pPr algn="ctr" fontAlgn="b"/>
                      <a:r>
                        <a:rPr lang="en-US" sz="700" b="1" i="0" u="sng" strike="noStrike">
                          <a:latin typeface="Arial"/>
                        </a:rPr>
                        <a:t>Travel Time between Locations</a:t>
                      </a:r>
                    </a:p>
                  </a:txBody>
                  <a:tcPr marL="0" marR="0" marT="0" marB="0" anchor="b">
                    <a:lnL>
                      <a:noFill/>
                    </a:lnL>
                    <a:lnR>
                      <a:noFill/>
                    </a:lnR>
                    <a:lnT>
                      <a:noFill/>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304800">
                <a:tc>
                  <a:txBody>
                    <a:bodyPr/>
                    <a:lstStyle/>
                    <a:p>
                      <a:pPr algn="l" fontAlgn="b"/>
                      <a:endParaRPr lang="en-US" sz="700" b="0" i="0" u="none" strike="noStrike">
                        <a:latin typeface="Arial"/>
                      </a:endParaRPr>
                    </a:p>
                  </a:txBody>
                  <a:tcPr marL="0" marR="0" marT="0" marB="0" anchor="b">
                    <a:lnL>
                      <a:noFill/>
                    </a:lnL>
                    <a:lnR>
                      <a:noFill/>
                    </a:lnR>
                    <a:lnT>
                      <a:noFill/>
                    </a:lnT>
                    <a:lnB>
                      <a:noFill/>
                    </a:lnB>
                  </a:tcPr>
                </a:tc>
                <a:tc>
                  <a:txBody>
                    <a:bodyPr/>
                    <a:lstStyle/>
                    <a:p>
                      <a:pPr algn="ctr" fontAlgn="b"/>
                      <a:r>
                        <a:rPr lang="en-US" sz="700" b="0" i="0" u="none" strike="noStrike">
                          <a:latin typeface="Arial"/>
                        </a:rPr>
                        <a:t>Astoria Beer Garden</a:t>
                      </a: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r>
                        <a:rPr lang="en-US" sz="700" b="0" i="0" u="none" strike="noStrike">
                          <a:latin typeface="Arial"/>
                        </a:rPr>
                        <a:t>Bronx Zoo</a:t>
                      </a: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r>
                        <a:rPr lang="en-US" sz="700" b="0" i="0" u="none" strike="noStrike">
                          <a:latin typeface="Arial"/>
                        </a:rPr>
                        <a:t>Brooklyn Botanical Gardens</a:t>
                      </a: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r>
                        <a:rPr lang="en-US" sz="700" b="0" i="0" u="none" strike="noStrike">
                          <a:latin typeface="Arial"/>
                        </a:rPr>
                        <a:t>Brooklyn Bridge</a:t>
                      </a: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r>
                        <a:rPr lang="en-US" sz="700" b="0" i="0" u="none" strike="noStrike">
                          <a:latin typeface="Arial"/>
                        </a:rPr>
                        <a:t>Cloisters</a:t>
                      </a: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r>
                        <a:rPr lang="en-US" sz="700" b="0" i="0" u="none" strike="noStrike">
                          <a:latin typeface="Arial"/>
                        </a:rPr>
                        <a:t>Columbus Circle</a:t>
                      </a: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r>
                        <a:rPr lang="en-US" sz="700" b="0" i="0" u="none" strike="noStrike">
                          <a:latin typeface="Arial"/>
                        </a:rPr>
                        <a:t>Coney Island</a:t>
                      </a: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r>
                        <a:rPr lang="en-US" sz="700" b="0" i="0" u="none" strike="noStrike">
                          <a:latin typeface="Arial"/>
                        </a:rPr>
                        <a:t>Empire State Bldg</a:t>
                      </a: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r>
                        <a:rPr lang="en-US" sz="700" b="0" i="0" u="none" strike="noStrike">
                          <a:latin typeface="Arial"/>
                        </a:rPr>
                        <a:t>JFK</a:t>
                      </a: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r>
                        <a:rPr lang="en-US" sz="700" b="0" i="0" u="none" strike="noStrike">
                          <a:latin typeface="Arial"/>
                        </a:rPr>
                        <a:t>Lincoln Center</a:t>
                      </a: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r>
                        <a:rPr lang="en-US" sz="700" b="0" i="0" u="none" strike="noStrike">
                          <a:latin typeface="Arial"/>
                        </a:rPr>
                        <a:t>Met</a:t>
                      </a: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r>
                        <a:rPr lang="en-US" sz="700" b="0" i="0" u="none" strike="noStrike">
                          <a:latin typeface="Arial"/>
                        </a:rPr>
                        <a:t>MoMa</a:t>
                      </a: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r>
                        <a:rPr lang="en-US" sz="700" b="0" i="0" u="none" strike="noStrike">
                          <a:latin typeface="Arial"/>
                        </a:rPr>
                        <a:t>Peter Luger's</a:t>
                      </a: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r>
                        <a:rPr lang="en-US" sz="700" b="0" i="0" u="none" strike="noStrike">
                          <a:latin typeface="Arial"/>
                        </a:rPr>
                        <a:t>Yankee Stadium</a:t>
                      </a: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r>
              <a:tr h="304800">
                <a:tc>
                  <a:txBody>
                    <a:bodyPr/>
                    <a:lstStyle/>
                    <a:p>
                      <a:pPr algn="l" fontAlgn="b"/>
                      <a:r>
                        <a:rPr lang="en-US" sz="700" b="0" i="0" u="none" strike="noStrike">
                          <a:latin typeface="Arial"/>
                        </a:rPr>
                        <a:t>Astoria Beer Garden</a:t>
                      </a:r>
                    </a:p>
                  </a:txBody>
                  <a:tcPr marL="0" marR="0" marT="0"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dirty="0">
                          <a:latin typeface="Arial"/>
                        </a:rPr>
                        <a:t>1000000</a:t>
                      </a:r>
                    </a:p>
                  </a:txBody>
                  <a:tcPr marL="0" marR="0" marT="0"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dirty="0">
                          <a:latin typeface="Arial"/>
                        </a:rPr>
                        <a:t>68</a:t>
                      </a: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latin typeface="Arial"/>
                        </a:rPr>
                        <a:t>57</a:t>
                      </a: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latin typeface="Arial"/>
                        </a:rPr>
                        <a:t>45</a:t>
                      </a: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latin typeface="Arial"/>
                        </a:rPr>
                        <a:t>68</a:t>
                      </a: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latin typeface="Arial"/>
                        </a:rPr>
                        <a:t>27</a:t>
                      </a: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latin typeface="Arial"/>
                        </a:rPr>
                        <a:t>91</a:t>
                      </a: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latin typeface="Arial"/>
                        </a:rPr>
                        <a:t>31</a:t>
                      </a: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latin typeface="Arial"/>
                        </a:rPr>
                        <a:t>77</a:t>
                      </a: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latin typeface="Arial"/>
                        </a:rPr>
                        <a:t>38</a:t>
                      </a: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latin typeface="Arial"/>
                        </a:rPr>
                        <a:t>36</a:t>
                      </a: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latin typeface="Arial"/>
                        </a:rPr>
                        <a:t>16</a:t>
                      </a: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latin typeface="Arial"/>
                        </a:rPr>
                        <a:t>52</a:t>
                      </a: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latin typeface="Arial"/>
                        </a:rPr>
                        <a:t>37</a:t>
                      </a:r>
                    </a:p>
                  </a:txBody>
                  <a:tcPr marL="0" marR="0" marT="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r>
              <a:tr h="107950">
                <a:tc>
                  <a:txBody>
                    <a:bodyPr/>
                    <a:lstStyle/>
                    <a:p>
                      <a:pPr algn="l" fontAlgn="b"/>
                      <a:r>
                        <a:rPr lang="en-US" sz="700" b="0" i="0" u="none" strike="noStrike">
                          <a:latin typeface="Arial"/>
                        </a:rPr>
                        <a:t>Bronx Zoo</a:t>
                      </a:r>
                    </a:p>
                  </a:txBody>
                  <a:tcPr marL="0" marR="0" marT="0"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latin typeface="Arial"/>
                        </a:rPr>
                        <a:t>68</a:t>
                      </a:r>
                    </a:p>
                  </a:txBody>
                  <a:tcPr marL="0" marR="0" marT="0"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dirty="0">
                          <a:latin typeface="Arial"/>
                        </a:rPr>
                        <a:t>1000000</a:t>
                      </a:r>
                    </a:p>
                  </a:txBody>
                  <a:tcPr marL="0" marR="0" marT="0" marB="0" anchor="b">
                    <a:lnL>
                      <a:noFill/>
                    </a:lnL>
                    <a:lnR>
                      <a:noFill/>
                    </a:lnR>
                    <a:lnT>
                      <a:noFill/>
                    </a:lnT>
                    <a:lnB>
                      <a:noFill/>
                    </a:lnB>
                  </a:tcPr>
                </a:tc>
                <a:tc>
                  <a:txBody>
                    <a:bodyPr/>
                    <a:lstStyle/>
                    <a:p>
                      <a:pPr algn="ctr" fontAlgn="b"/>
                      <a:r>
                        <a:rPr lang="en-US" sz="900" b="0" i="0" u="none" strike="noStrike">
                          <a:latin typeface="Arial"/>
                        </a:rPr>
                        <a:t>75</a:t>
                      </a:r>
                    </a:p>
                  </a:txBody>
                  <a:tcPr marL="0" marR="0" marT="0" marB="0" anchor="b">
                    <a:lnL>
                      <a:noFill/>
                    </a:lnL>
                    <a:lnR>
                      <a:noFill/>
                    </a:lnR>
                    <a:lnT>
                      <a:noFill/>
                    </a:lnT>
                    <a:lnB>
                      <a:noFill/>
                    </a:lnB>
                  </a:tcPr>
                </a:tc>
                <a:tc>
                  <a:txBody>
                    <a:bodyPr/>
                    <a:lstStyle/>
                    <a:p>
                      <a:pPr algn="ctr" fontAlgn="b"/>
                      <a:r>
                        <a:rPr lang="en-US" sz="900" b="0" i="0" u="none" strike="noStrike">
                          <a:latin typeface="Arial"/>
                        </a:rPr>
                        <a:t>65</a:t>
                      </a:r>
                    </a:p>
                  </a:txBody>
                  <a:tcPr marL="0" marR="0" marT="0" marB="0" anchor="b">
                    <a:lnL>
                      <a:noFill/>
                    </a:lnL>
                    <a:lnR>
                      <a:noFill/>
                    </a:lnR>
                    <a:lnT>
                      <a:noFill/>
                    </a:lnT>
                    <a:lnB>
                      <a:noFill/>
                    </a:lnB>
                  </a:tcPr>
                </a:tc>
                <a:tc>
                  <a:txBody>
                    <a:bodyPr/>
                    <a:lstStyle/>
                    <a:p>
                      <a:pPr algn="ctr" fontAlgn="b"/>
                      <a:r>
                        <a:rPr lang="en-US" sz="900" b="0" i="0" u="none" strike="noStrike" dirty="0">
                          <a:latin typeface="Arial"/>
                        </a:rPr>
                        <a:t>66</a:t>
                      </a:r>
                    </a:p>
                  </a:txBody>
                  <a:tcPr marL="0" marR="0" marT="0" marB="0" anchor="b">
                    <a:lnL>
                      <a:noFill/>
                    </a:lnL>
                    <a:lnR>
                      <a:noFill/>
                    </a:lnR>
                    <a:lnT>
                      <a:noFill/>
                    </a:lnT>
                    <a:lnB>
                      <a:noFill/>
                    </a:lnB>
                  </a:tcPr>
                </a:tc>
                <a:tc>
                  <a:txBody>
                    <a:bodyPr/>
                    <a:lstStyle/>
                    <a:p>
                      <a:pPr algn="ctr" fontAlgn="b"/>
                      <a:r>
                        <a:rPr lang="en-US" sz="900" b="0" i="0" u="none" strike="noStrike">
                          <a:latin typeface="Arial"/>
                        </a:rPr>
                        <a:t>50</a:t>
                      </a:r>
                    </a:p>
                  </a:txBody>
                  <a:tcPr marL="0" marR="0" marT="0" marB="0" anchor="b">
                    <a:lnL>
                      <a:noFill/>
                    </a:lnL>
                    <a:lnR>
                      <a:noFill/>
                    </a:lnR>
                    <a:lnT>
                      <a:noFill/>
                    </a:lnT>
                    <a:lnB>
                      <a:noFill/>
                    </a:lnB>
                  </a:tcPr>
                </a:tc>
                <a:tc>
                  <a:txBody>
                    <a:bodyPr/>
                    <a:lstStyle/>
                    <a:p>
                      <a:pPr algn="ctr" fontAlgn="b"/>
                      <a:r>
                        <a:rPr lang="en-US" sz="900" b="0" i="0" u="none" strike="noStrike">
                          <a:latin typeface="Arial"/>
                        </a:rPr>
                        <a:t>118</a:t>
                      </a:r>
                    </a:p>
                  </a:txBody>
                  <a:tcPr marL="0" marR="0" marT="0" marB="0" anchor="b">
                    <a:lnL>
                      <a:noFill/>
                    </a:lnL>
                    <a:lnR>
                      <a:noFill/>
                    </a:lnR>
                    <a:lnT>
                      <a:noFill/>
                    </a:lnT>
                    <a:lnB>
                      <a:noFill/>
                    </a:lnB>
                  </a:tcPr>
                </a:tc>
                <a:tc>
                  <a:txBody>
                    <a:bodyPr/>
                    <a:lstStyle/>
                    <a:p>
                      <a:pPr algn="ctr" fontAlgn="b"/>
                      <a:r>
                        <a:rPr lang="en-US" sz="900" b="0" i="0" u="none" strike="noStrike">
                          <a:latin typeface="Arial"/>
                        </a:rPr>
                        <a:t>55</a:t>
                      </a:r>
                    </a:p>
                  </a:txBody>
                  <a:tcPr marL="0" marR="0" marT="0" marB="0" anchor="b">
                    <a:lnL>
                      <a:noFill/>
                    </a:lnL>
                    <a:lnR>
                      <a:noFill/>
                    </a:lnR>
                    <a:lnT>
                      <a:noFill/>
                    </a:lnT>
                    <a:lnB>
                      <a:noFill/>
                    </a:lnB>
                  </a:tcPr>
                </a:tc>
                <a:tc>
                  <a:txBody>
                    <a:bodyPr/>
                    <a:lstStyle/>
                    <a:p>
                      <a:pPr algn="ctr" fontAlgn="b"/>
                      <a:r>
                        <a:rPr lang="en-US" sz="900" b="0" i="0" u="none" strike="noStrike">
                          <a:latin typeface="Arial"/>
                        </a:rPr>
                        <a:t>109</a:t>
                      </a:r>
                    </a:p>
                  </a:txBody>
                  <a:tcPr marL="0" marR="0" marT="0" marB="0" anchor="b">
                    <a:lnL>
                      <a:noFill/>
                    </a:lnL>
                    <a:lnR>
                      <a:noFill/>
                    </a:lnR>
                    <a:lnT>
                      <a:noFill/>
                    </a:lnT>
                    <a:lnB>
                      <a:noFill/>
                    </a:lnB>
                  </a:tcPr>
                </a:tc>
                <a:tc>
                  <a:txBody>
                    <a:bodyPr/>
                    <a:lstStyle/>
                    <a:p>
                      <a:pPr algn="ctr" fontAlgn="b"/>
                      <a:r>
                        <a:rPr lang="en-US" sz="900" b="0" i="0" u="none" strike="noStrike">
                          <a:latin typeface="Arial"/>
                        </a:rPr>
                        <a:t>50</a:t>
                      </a:r>
                    </a:p>
                  </a:txBody>
                  <a:tcPr marL="0" marR="0" marT="0" marB="0" anchor="b">
                    <a:lnL>
                      <a:noFill/>
                    </a:lnL>
                    <a:lnR>
                      <a:noFill/>
                    </a:lnR>
                    <a:lnT>
                      <a:noFill/>
                    </a:lnT>
                    <a:lnB>
                      <a:noFill/>
                    </a:lnB>
                  </a:tcPr>
                </a:tc>
                <a:tc>
                  <a:txBody>
                    <a:bodyPr/>
                    <a:lstStyle/>
                    <a:p>
                      <a:pPr algn="ctr" fontAlgn="b"/>
                      <a:r>
                        <a:rPr lang="en-US" sz="900" b="0" i="0" u="none" strike="noStrike">
                          <a:latin typeface="Arial"/>
                        </a:rPr>
                        <a:t>47</a:t>
                      </a:r>
                    </a:p>
                  </a:txBody>
                  <a:tcPr marL="0" marR="0" marT="0" marB="0" anchor="b">
                    <a:lnL>
                      <a:noFill/>
                    </a:lnL>
                    <a:lnR>
                      <a:noFill/>
                    </a:lnR>
                    <a:lnT>
                      <a:noFill/>
                    </a:lnT>
                    <a:lnB>
                      <a:noFill/>
                    </a:lnB>
                  </a:tcPr>
                </a:tc>
                <a:tc>
                  <a:txBody>
                    <a:bodyPr/>
                    <a:lstStyle/>
                    <a:p>
                      <a:pPr algn="ctr" fontAlgn="b"/>
                      <a:r>
                        <a:rPr lang="en-US" sz="900" b="0" i="0" u="none" strike="noStrike">
                          <a:latin typeface="Arial"/>
                        </a:rPr>
                        <a:t>56</a:t>
                      </a:r>
                    </a:p>
                  </a:txBody>
                  <a:tcPr marL="0" marR="0" marT="0" marB="0" anchor="b">
                    <a:lnL>
                      <a:noFill/>
                    </a:lnL>
                    <a:lnR>
                      <a:noFill/>
                    </a:lnR>
                    <a:lnT>
                      <a:noFill/>
                    </a:lnT>
                    <a:lnB>
                      <a:noFill/>
                    </a:lnB>
                  </a:tcPr>
                </a:tc>
                <a:tc>
                  <a:txBody>
                    <a:bodyPr/>
                    <a:lstStyle/>
                    <a:p>
                      <a:pPr algn="ctr" fontAlgn="b"/>
                      <a:r>
                        <a:rPr lang="en-US" sz="900" b="0" i="0" u="none" strike="noStrike">
                          <a:latin typeface="Arial"/>
                        </a:rPr>
                        <a:t>73</a:t>
                      </a:r>
                    </a:p>
                  </a:txBody>
                  <a:tcPr marL="0" marR="0" marT="0" marB="0" anchor="b">
                    <a:lnL>
                      <a:noFill/>
                    </a:lnL>
                    <a:lnR>
                      <a:noFill/>
                    </a:lnR>
                    <a:lnT>
                      <a:noFill/>
                    </a:lnT>
                    <a:lnB>
                      <a:noFill/>
                    </a:lnB>
                  </a:tcPr>
                </a:tc>
                <a:tc>
                  <a:txBody>
                    <a:bodyPr/>
                    <a:lstStyle/>
                    <a:p>
                      <a:pPr algn="ctr" fontAlgn="b"/>
                      <a:r>
                        <a:rPr lang="en-US" sz="900" b="0" i="0" u="none" strike="noStrike">
                          <a:latin typeface="Arial"/>
                        </a:rPr>
                        <a:t>35</a:t>
                      </a:r>
                    </a:p>
                  </a:txBody>
                  <a:tcPr marL="0" marR="0" marT="0" marB="0" anchor="b">
                    <a:lnL>
                      <a:noFill/>
                    </a:lnL>
                    <a:lnR w="6350" cap="flat" cmpd="sng" algn="ctr">
                      <a:solidFill>
                        <a:srgbClr val="000000"/>
                      </a:solidFill>
                      <a:prstDash val="solid"/>
                      <a:round/>
                      <a:headEnd type="none" w="med" len="med"/>
                      <a:tailEnd type="none" w="med" len="med"/>
                    </a:lnR>
                    <a:lnT>
                      <a:noFill/>
                    </a:lnT>
                    <a:lnB>
                      <a:noFill/>
                    </a:lnB>
                  </a:tcPr>
                </a:tc>
              </a:tr>
              <a:tr h="304800">
                <a:tc>
                  <a:txBody>
                    <a:bodyPr/>
                    <a:lstStyle/>
                    <a:p>
                      <a:pPr algn="l" fontAlgn="b"/>
                      <a:r>
                        <a:rPr lang="en-US" sz="700" b="0" i="0" u="none" strike="noStrike">
                          <a:latin typeface="Arial"/>
                        </a:rPr>
                        <a:t>Brooklyn Botanical Gardens</a:t>
                      </a:r>
                    </a:p>
                  </a:txBody>
                  <a:tcPr marL="0" marR="0" marT="0"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latin typeface="Arial"/>
                        </a:rPr>
                        <a:t>57</a:t>
                      </a:r>
                    </a:p>
                  </a:txBody>
                  <a:tcPr marL="0" marR="0" marT="0"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dirty="0">
                          <a:latin typeface="Arial"/>
                        </a:rPr>
                        <a:t>75</a:t>
                      </a:r>
                    </a:p>
                  </a:txBody>
                  <a:tcPr marL="0" marR="0" marT="0" marB="0" anchor="b">
                    <a:lnL>
                      <a:noFill/>
                    </a:lnL>
                    <a:lnR>
                      <a:noFill/>
                    </a:lnR>
                    <a:lnT>
                      <a:noFill/>
                    </a:lnT>
                    <a:lnB>
                      <a:noFill/>
                    </a:lnB>
                  </a:tcPr>
                </a:tc>
                <a:tc>
                  <a:txBody>
                    <a:bodyPr/>
                    <a:lstStyle/>
                    <a:p>
                      <a:pPr algn="ctr" fontAlgn="b"/>
                      <a:r>
                        <a:rPr lang="en-US" sz="900" b="0" i="0" u="none" strike="noStrike" dirty="0">
                          <a:latin typeface="Arial"/>
                        </a:rPr>
                        <a:t>1000000</a:t>
                      </a:r>
                    </a:p>
                  </a:txBody>
                  <a:tcPr marL="0" marR="0" marT="0" marB="0" anchor="b">
                    <a:lnL>
                      <a:noFill/>
                    </a:lnL>
                    <a:lnR>
                      <a:noFill/>
                    </a:lnR>
                    <a:lnT>
                      <a:noFill/>
                    </a:lnT>
                    <a:lnB>
                      <a:noFill/>
                    </a:lnB>
                  </a:tcPr>
                </a:tc>
                <a:tc>
                  <a:txBody>
                    <a:bodyPr/>
                    <a:lstStyle/>
                    <a:p>
                      <a:pPr algn="ctr" fontAlgn="b"/>
                      <a:r>
                        <a:rPr lang="en-US" sz="900" b="0" i="0" u="none" strike="noStrike" dirty="0">
                          <a:latin typeface="Arial"/>
                        </a:rPr>
                        <a:t>38</a:t>
                      </a:r>
                    </a:p>
                  </a:txBody>
                  <a:tcPr marL="0" marR="0" marT="0" marB="0" anchor="b">
                    <a:lnL>
                      <a:noFill/>
                    </a:lnL>
                    <a:lnR>
                      <a:noFill/>
                    </a:lnR>
                    <a:lnT>
                      <a:noFill/>
                    </a:lnT>
                    <a:lnB>
                      <a:noFill/>
                    </a:lnB>
                  </a:tcPr>
                </a:tc>
                <a:tc>
                  <a:txBody>
                    <a:bodyPr/>
                    <a:lstStyle/>
                    <a:p>
                      <a:pPr algn="ctr" fontAlgn="b"/>
                      <a:r>
                        <a:rPr lang="en-US" sz="900" b="0" i="0" u="none" strike="noStrike" dirty="0">
                          <a:latin typeface="Arial"/>
                        </a:rPr>
                        <a:t>75</a:t>
                      </a:r>
                    </a:p>
                  </a:txBody>
                  <a:tcPr marL="0" marR="0" marT="0" marB="0" anchor="b">
                    <a:lnL>
                      <a:noFill/>
                    </a:lnL>
                    <a:lnR>
                      <a:noFill/>
                    </a:lnR>
                    <a:lnT>
                      <a:noFill/>
                    </a:lnT>
                    <a:lnB>
                      <a:noFill/>
                    </a:lnB>
                  </a:tcPr>
                </a:tc>
                <a:tc>
                  <a:txBody>
                    <a:bodyPr/>
                    <a:lstStyle/>
                    <a:p>
                      <a:pPr algn="ctr" fontAlgn="b"/>
                      <a:r>
                        <a:rPr lang="en-US" sz="900" b="0" i="0" u="none" strike="noStrike">
                          <a:latin typeface="Arial"/>
                        </a:rPr>
                        <a:t>38</a:t>
                      </a:r>
                    </a:p>
                  </a:txBody>
                  <a:tcPr marL="0" marR="0" marT="0" marB="0" anchor="b">
                    <a:lnL>
                      <a:noFill/>
                    </a:lnL>
                    <a:lnR>
                      <a:noFill/>
                    </a:lnR>
                    <a:lnT>
                      <a:noFill/>
                    </a:lnT>
                    <a:lnB>
                      <a:noFill/>
                    </a:lnB>
                  </a:tcPr>
                </a:tc>
                <a:tc>
                  <a:txBody>
                    <a:bodyPr/>
                    <a:lstStyle/>
                    <a:p>
                      <a:pPr algn="ctr" fontAlgn="b"/>
                      <a:r>
                        <a:rPr lang="en-US" sz="900" b="0" i="0" u="none" strike="noStrike">
                          <a:latin typeface="Arial"/>
                        </a:rPr>
                        <a:t>54</a:t>
                      </a:r>
                    </a:p>
                  </a:txBody>
                  <a:tcPr marL="0" marR="0" marT="0" marB="0" anchor="b">
                    <a:lnL>
                      <a:noFill/>
                    </a:lnL>
                    <a:lnR>
                      <a:noFill/>
                    </a:lnR>
                    <a:lnT>
                      <a:noFill/>
                    </a:lnT>
                    <a:lnB>
                      <a:noFill/>
                    </a:lnB>
                  </a:tcPr>
                </a:tc>
                <a:tc>
                  <a:txBody>
                    <a:bodyPr/>
                    <a:lstStyle/>
                    <a:p>
                      <a:pPr algn="ctr" fontAlgn="b"/>
                      <a:r>
                        <a:rPr lang="en-US" sz="900" b="0" i="0" u="none" strike="noStrike">
                          <a:latin typeface="Arial"/>
                        </a:rPr>
                        <a:t>40</a:t>
                      </a:r>
                    </a:p>
                  </a:txBody>
                  <a:tcPr marL="0" marR="0" marT="0" marB="0" anchor="b">
                    <a:lnL>
                      <a:noFill/>
                    </a:lnL>
                    <a:lnR>
                      <a:noFill/>
                    </a:lnR>
                    <a:lnT>
                      <a:noFill/>
                    </a:lnT>
                    <a:lnB>
                      <a:noFill/>
                    </a:lnB>
                  </a:tcPr>
                </a:tc>
                <a:tc>
                  <a:txBody>
                    <a:bodyPr/>
                    <a:lstStyle/>
                    <a:p>
                      <a:pPr algn="ctr" fontAlgn="b"/>
                      <a:r>
                        <a:rPr lang="en-US" sz="900" b="0" i="0" u="none" strike="noStrike" dirty="0">
                          <a:latin typeface="Arial"/>
                        </a:rPr>
                        <a:t>67</a:t>
                      </a:r>
                    </a:p>
                  </a:txBody>
                  <a:tcPr marL="0" marR="0" marT="0" marB="0" anchor="b">
                    <a:lnL>
                      <a:noFill/>
                    </a:lnL>
                    <a:lnR>
                      <a:noFill/>
                    </a:lnR>
                    <a:lnT>
                      <a:noFill/>
                    </a:lnT>
                    <a:lnB>
                      <a:noFill/>
                    </a:lnB>
                  </a:tcPr>
                </a:tc>
                <a:tc>
                  <a:txBody>
                    <a:bodyPr/>
                    <a:lstStyle/>
                    <a:p>
                      <a:pPr algn="ctr" fontAlgn="b"/>
                      <a:r>
                        <a:rPr lang="en-US" sz="900" b="0" i="0" u="none" strike="noStrike">
                          <a:latin typeface="Arial"/>
                        </a:rPr>
                        <a:t>41</a:t>
                      </a:r>
                    </a:p>
                  </a:txBody>
                  <a:tcPr marL="0" marR="0" marT="0" marB="0" anchor="b">
                    <a:lnL>
                      <a:noFill/>
                    </a:lnL>
                    <a:lnR>
                      <a:noFill/>
                    </a:lnR>
                    <a:lnT>
                      <a:noFill/>
                    </a:lnT>
                    <a:lnB>
                      <a:noFill/>
                    </a:lnB>
                  </a:tcPr>
                </a:tc>
                <a:tc>
                  <a:txBody>
                    <a:bodyPr/>
                    <a:lstStyle/>
                    <a:p>
                      <a:pPr algn="ctr" fontAlgn="b"/>
                      <a:r>
                        <a:rPr lang="en-US" sz="900" b="0" i="0" u="none" strike="noStrike">
                          <a:latin typeface="Arial"/>
                        </a:rPr>
                        <a:t>49</a:t>
                      </a:r>
                    </a:p>
                  </a:txBody>
                  <a:tcPr marL="0" marR="0" marT="0" marB="0" anchor="b">
                    <a:lnL>
                      <a:noFill/>
                    </a:lnL>
                    <a:lnR>
                      <a:noFill/>
                    </a:lnR>
                    <a:lnT>
                      <a:noFill/>
                    </a:lnT>
                    <a:lnB>
                      <a:noFill/>
                    </a:lnB>
                  </a:tcPr>
                </a:tc>
                <a:tc>
                  <a:txBody>
                    <a:bodyPr/>
                    <a:lstStyle/>
                    <a:p>
                      <a:pPr algn="ctr" fontAlgn="b"/>
                      <a:r>
                        <a:rPr lang="en-US" sz="900" b="0" i="0" u="none" strike="noStrike">
                          <a:latin typeface="Arial"/>
                        </a:rPr>
                        <a:t>42</a:t>
                      </a:r>
                    </a:p>
                  </a:txBody>
                  <a:tcPr marL="0" marR="0" marT="0" marB="0" anchor="b">
                    <a:lnL>
                      <a:noFill/>
                    </a:lnL>
                    <a:lnR>
                      <a:noFill/>
                    </a:lnR>
                    <a:lnT>
                      <a:noFill/>
                    </a:lnT>
                    <a:lnB>
                      <a:noFill/>
                    </a:lnB>
                  </a:tcPr>
                </a:tc>
                <a:tc>
                  <a:txBody>
                    <a:bodyPr/>
                    <a:lstStyle/>
                    <a:p>
                      <a:pPr algn="ctr" fontAlgn="b"/>
                      <a:r>
                        <a:rPr lang="en-US" sz="900" b="0" i="0" u="none" strike="noStrike">
                          <a:latin typeface="Arial"/>
                        </a:rPr>
                        <a:t>38</a:t>
                      </a:r>
                    </a:p>
                  </a:txBody>
                  <a:tcPr marL="0" marR="0" marT="0" marB="0" anchor="b">
                    <a:lnL>
                      <a:noFill/>
                    </a:lnL>
                    <a:lnR>
                      <a:noFill/>
                    </a:lnR>
                    <a:lnT>
                      <a:noFill/>
                    </a:lnT>
                    <a:lnB>
                      <a:noFill/>
                    </a:lnB>
                  </a:tcPr>
                </a:tc>
                <a:tc>
                  <a:txBody>
                    <a:bodyPr/>
                    <a:lstStyle/>
                    <a:p>
                      <a:pPr algn="ctr" fontAlgn="b"/>
                      <a:r>
                        <a:rPr lang="en-US" sz="900" b="0" i="0" u="none" strike="noStrike">
                          <a:latin typeface="Arial"/>
                        </a:rPr>
                        <a:t>51</a:t>
                      </a:r>
                    </a:p>
                  </a:txBody>
                  <a:tcPr marL="0" marR="0" marT="0" marB="0" anchor="b">
                    <a:lnL>
                      <a:noFill/>
                    </a:lnL>
                    <a:lnR w="6350" cap="flat" cmpd="sng" algn="ctr">
                      <a:solidFill>
                        <a:srgbClr val="000000"/>
                      </a:solidFill>
                      <a:prstDash val="solid"/>
                      <a:round/>
                      <a:headEnd type="none" w="med" len="med"/>
                      <a:tailEnd type="none" w="med" len="med"/>
                    </a:lnR>
                    <a:lnT>
                      <a:noFill/>
                    </a:lnT>
                    <a:lnB>
                      <a:noFill/>
                    </a:lnB>
                  </a:tcPr>
                </a:tc>
              </a:tr>
              <a:tr h="203200">
                <a:tc>
                  <a:txBody>
                    <a:bodyPr/>
                    <a:lstStyle/>
                    <a:p>
                      <a:pPr algn="l" fontAlgn="b"/>
                      <a:r>
                        <a:rPr lang="en-US" sz="700" b="0" i="0" u="none" strike="noStrike">
                          <a:latin typeface="Arial"/>
                        </a:rPr>
                        <a:t>Brooklyn Bridge</a:t>
                      </a:r>
                    </a:p>
                  </a:txBody>
                  <a:tcPr marL="0" marR="0" marT="0"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latin typeface="Arial"/>
                        </a:rPr>
                        <a:t>45</a:t>
                      </a:r>
                    </a:p>
                  </a:txBody>
                  <a:tcPr marL="0" marR="0" marT="0"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latin typeface="Arial"/>
                        </a:rPr>
                        <a:t>65</a:t>
                      </a:r>
                    </a:p>
                  </a:txBody>
                  <a:tcPr marL="0" marR="0" marT="0" marB="0" anchor="b">
                    <a:lnL>
                      <a:noFill/>
                    </a:lnL>
                    <a:lnR>
                      <a:noFill/>
                    </a:lnR>
                    <a:lnT>
                      <a:noFill/>
                    </a:lnT>
                    <a:lnB>
                      <a:noFill/>
                    </a:lnB>
                  </a:tcPr>
                </a:tc>
                <a:tc>
                  <a:txBody>
                    <a:bodyPr/>
                    <a:lstStyle/>
                    <a:p>
                      <a:pPr algn="ctr" fontAlgn="b"/>
                      <a:r>
                        <a:rPr lang="en-US" sz="900" b="0" i="0" u="none" strike="noStrike">
                          <a:latin typeface="Arial"/>
                        </a:rPr>
                        <a:t>38</a:t>
                      </a:r>
                    </a:p>
                  </a:txBody>
                  <a:tcPr marL="0" marR="0" marT="0" marB="0" anchor="b">
                    <a:lnL>
                      <a:noFill/>
                    </a:lnL>
                    <a:lnR>
                      <a:noFill/>
                    </a:lnR>
                    <a:lnT>
                      <a:noFill/>
                    </a:lnT>
                    <a:lnB>
                      <a:noFill/>
                    </a:lnB>
                  </a:tcPr>
                </a:tc>
                <a:tc>
                  <a:txBody>
                    <a:bodyPr/>
                    <a:lstStyle/>
                    <a:p>
                      <a:pPr algn="ctr" fontAlgn="b"/>
                      <a:r>
                        <a:rPr lang="en-US" sz="900" b="0" i="0" u="none" strike="noStrike">
                          <a:latin typeface="Arial"/>
                        </a:rPr>
                        <a:t>1000000</a:t>
                      </a:r>
                    </a:p>
                  </a:txBody>
                  <a:tcPr marL="0" marR="0" marT="0" marB="0" anchor="b">
                    <a:lnL>
                      <a:noFill/>
                    </a:lnL>
                    <a:lnR>
                      <a:noFill/>
                    </a:lnR>
                    <a:lnT>
                      <a:noFill/>
                    </a:lnT>
                    <a:lnB>
                      <a:noFill/>
                    </a:lnB>
                  </a:tcPr>
                </a:tc>
                <a:tc>
                  <a:txBody>
                    <a:bodyPr/>
                    <a:lstStyle/>
                    <a:p>
                      <a:pPr algn="ctr" fontAlgn="b"/>
                      <a:r>
                        <a:rPr lang="en-US" sz="900" b="0" i="0" u="none" strike="noStrike">
                          <a:latin typeface="Arial"/>
                        </a:rPr>
                        <a:t>69</a:t>
                      </a:r>
                    </a:p>
                  </a:txBody>
                  <a:tcPr marL="0" marR="0" marT="0" marB="0" anchor="b">
                    <a:lnL>
                      <a:noFill/>
                    </a:lnL>
                    <a:lnR>
                      <a:noFill/>
                    </a:lnR>
                    <a:lnT>
                      <a:noFill/>
                    </a:lnT>
                    <a:lnB>
                      <a:noFill/>
                    </a:lnB>
                  </a:tcPr>
                </a:tc>
                <a:tc>
                  <a:txBody>
                    <a:bodyPr/>
                    <a:lstStyle/>
                    <a:p>
                      <a:pPr algn="ctr" fontAlgn="b"/>
                      <a:r>
                        <a:rPr lang="en-US" sz="900" b="0" i="0" u="none" strike="noStrike" dirty="0">
                          <a:latin typeface="Arial"/>
                        </a:rPr>
                        <a:t>34</a:t>
                      </a:r>
                    </a:p>
                  </a:txBody>
                  <a:tcPr marL="0" marR="0" marT="0" marB="0" anchor="b">
                    <a:lnL>
                      <a:noFill/>
                    </a:lnL>
                    <a:lnR>
                      <a:noFill/>
                    </a:lnR>
                    <a:lnT>
                      <a:noFill/>
                    </a:lnT>
                    <a:lnB>
                      <a:noFill/>
                    </a:lnB>
                  </a:tcPr>
                </a:tc>
                <a:tc>
                  <a:txBody>
                    <a:bodyPr/>
                    <a:lstStyle/>
                    <a:p>
                      <a:pPr algn="ctr" fontAlgn="b"/>
                      <a:r>
                        <a:rPr lang="en-US" sz="900" b="0" i="0" u="none" strike="noStrike">
                          <a:latin typeface="Arial"/>
                        </a:rPr>
                        <a:t>76</a:t>
                      </a:r>
                    </a:p>
                  </a:txBody>
                  <a:tcPr marL="0" marR="0" marT="0" marB="0" anchor="b">
                    <a:lnL>
                      <a:noFill/>
                    </a:lnL>
                    <a:lnR>
                      <a:noFill/>
                    </a:lnR>
                    <a:lnT>
                      <a:noFill/>
                    </a:lnT>
                    <a:lnB>
                      <a:noFill/>
                    </a:lnB>
                  </a:tcPr>
                </a:tc>
                <a:tc>
                  <a:txBody>
                    <a:bodyPr/>
                    <a:lstStyle/>
                    <a:p>
                      <a:pPr algn="ctr" fontAlgn="b"/>
                      <a:r>
                        <a:rPr lang="en-US" sz="900" b="0" i="0" u="none" strike="noStrike">
                          <a:latin typeface="Arial"/>
                        </a:rPr>
                        <a:t>28</a:t>
                      </a:r>
                    </a:p>
                  </a:txBody>
                  <a:tcPr marL="0" marR="0" marT="0" marB="0" anchor="b">
                    <a:lnL>
                      <a:noFill/>
                    </a:lnL>
                    <a:lnR>
                      <a:noFill/>
                    </a:lnR>
                    <a:lnT>
                      <a:noFill/>
                    </a:lnT>
                    <a:lnB>
                      <a:noFill/>
                    </a:lnB>
                  </a:tcPr>
                </a:tc>
                <a:tc>
                  <a:txBody>
                    <a:bodyPr/>
                    <a:lstStyle/>
                    <a:p>
                      <a:pPr algn="ctr" fontAlgn="b"/>
                      <a:r>
                        <a:rPr lang="en-US" sz="900" b="0" i="0" u="none" strike="noStrike">
                          <a:latin typeface="Arial"/>
                        </a:rPr>
                        <a:t>84</a:t>
                      </a:r>
                    </a:p>
                  </a:txBody>
                  <a:tcPr marL="0" marR="0" marT="0" marB="0" anchor="b">
                    <a:lnL>
                      <a:noFill/>
                    </a:lnL>
                    <a:lnR>
                      <a:noFill/>
                    </a:lnR>
                    <a:lnT>
                      <a:noFill/>
                    </a:lnT>
                    <a:lnB>
                      <a:noFill/>
                    </a:lnB>
                  </a:tcPr>
                </a:tc>
                <a:tc>
                  <a:txBody>
                    <a:bodyPr/>
                    <a:lstStyle/>
                    <a:p>
                      <a:pPr algn="ctr" fontAlgn="b"/>
                      <a:r>
                        <a:rPr lang="en-US" sz="900" b="0" i="0" u="none" strike="noStrike">
                          <a:latin typeface="Arial"/>
                        </a:rPr>
                        <a:t>36</a:t>
                      </a:r>
                    </a:p>
                  </a:txBody>
                  <a:tcPr marL="0" marR="0" marT="0" marB="0" anchor="b">
                    <a:lnL>
                      <a:noFill/>
                    </a:lnL>
                    <a:lnR>
                      <a:noFill/>
                    </a:lnR>
                    <a:lnT>
                      <a:noFill/>
                    </a:lnT>
                    <a:lnB>
                      <a:noFill/>
                    </a:lnB>
                  </a:tcPr>
                </a:tc>
                <a:tc>
                  <a:txBody>
                    <a:bodyPr/>
                    <a:lstStyle/>
                    <a:p>
                      <a:pPr algn="ctr" fontAlgn="b"/>
                      <a:r>
                        <a:rPr lang="en-US" sz="900" b="0" i="0" u="none" strike="noStrike">
                          <a:latin typeface="Arial"/>
                        </a:rPr>
                        <a:t>38</a:t>
                      </a:r>
                    </a:p>
                  </a:txBody>
                  <a:tcPr marL="0" marR="0" marT="0" marB="0" anchor="b">
                    <a:lnL>
                      <a:noFill/>
                    </a:lnL>
                    <a:lnR>
                      <a:noFill/>
                    </a:lnR>
                    <a:lnT>
                      <a:noFill/>
                    </a:lnT>
                    <a:lnB>
                      <a:noFill/>
                    </a:lnB>
                  </a:tcPr>
                </a:tc>
                <a:tc>
                  <a:txBody>
                    <a:bodyPr/>
                    <a:lstStyle/>
                    <a:p>
                      <a:pPr algn="ctr" fontAlgn="b"/>
                      <a:r>
                        <a:rPr lang="en-US" sz="900" b="0" i="0" u="none" strike="noStrike">
                          <a:latin typeface="Arial"/>
                        </a:rPr>
                        <a:t>34</a:t>
                      </a:r>
                    </a:p>
                  </a:txBody>
                  <a:tcPr marL="0" marR="0" marT="0" marB="0" anchor="b">
                    <a:lnL>
                      <a:noFill/>
                    </a:lnL>
                    <a:lnR>
                      <a:noFill/>
                    </a:lnR>
                    <a:lnT>
                      <a:noFill/>
                    </a:lnT>
                    <a:lnB>
                      <a:noFill/>
                    </a:lnB>
                  </a:tcPr>
                </a:tc>
                <a:tc>
                  <a:txBody>
                    <a:bodyPr/>
                    <a:lstStyle/>
                    <a:p>
                      <a:pPr algn="ctr" fontAlgn="b"/>
                      <a:r>
                        <a:rPr lang="en-US" sz="900" b="0" i="0" u="none" strike="noStrike">
                          <a:latin typeface="Arial"/>
                        </a:rPr>
                        <a:t>28</a:t>
                      </a:r>
                    </a:p>
                  </a:txBody>
                  <a:tcPr marL="0" marR="0" marT="0" marB="0" anchor="b">
                    <a:lnL>
                      <a:noFill/>
                    </a:lnL>
                    <a:lnR>
                      <a:noFill/>
                    </a:lnR>
                    <a:lnT>
                      <a:noFill/>
                    </a:lnT>
                    <a:lnB>
                      <a:noFill/>
                    </a:lnB>
                  </a:tcPr>
                </a:tc>
                <a:tc>
                  <a:txBody>
                    <a:bodyPr/>
                    <a:lstStyle/>
                    <a:p>
                      <a:pPr algn="ctr" fontAlgn="b"/>
                      <a:r>
                        <a:rPr lang="en-US" sz="900" b="0" i="0" u="none" strike="noStrike">
                          <a:latin typeface="Arial"/>
                        </a:rPr>
                        <a:t>39</a:t>
                      </a:r>
                    </a:p>
                  </a:txBody>
                  <a:tcPr marL="0" marR="0" marT="0" marB="0" anchor="b">
                    <a:lnL>
                      <a:noFill/>
                    </a:lnL>
                    <a:lnR w="6350" cap="flat" cmpd="sng" algn="ctr">
                      <a:solidFill>
                        <a:srgbClr val="000000"/>
                      </a:solidFill>
                      <a:prstDash val="solid"/>
                      <a:round/>
                      <a:headEnd type="none" w="med" len="med"/>
                      <a:tailEnd type="none" w="med" len="med"/>
                    </a:lnR>
                    <a:lnT>
                      <a:noFill/>
                    </a:lnT>
                    <a:lnB>
                      <a:noFill/>
                    </a:lnB>
                  </a:tcPr>
                </a:tc>
              </a:tr>
              <a:tr h="107950">
                <a:tc>
                  <a:txBody>
                    <a:bodyPr/>
                    <a:lstStyle/>
                    <a:p>
                      <a:pPr algn="l" fontAlgn="b"/>
                      <a:r>
                        <a:rPr lang="en-US" sz="700" b="0" i="0" u="none" strike="noStrike">
                          <a:latin typeface="Arial"/>
                        </a:rPr>
                        <a:t>Cloisters</a:t>
                      </a:r>
                    </a:p>
                  </a:txBody>
                  <a:tcPr marL="0" marR="0" marT="0"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latin typeface="Arial"/>
                        </a:rPr>
                        <a:t>68</a:t>
                      </a:r>
                    </a:p>
                  </a:txBody>
                  <a:tcPr marL="0" marR="0" marT="0"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latin typeface="Arial"/>
                        </a:rPr>
                        <a:t>66</a:t>
                      </a:r>
                    </a:p>
                  </a:txBody>
                  <a:tcPr marL="0" marR="0" marT="0" marB="0" anchor="b">
                    <a:lnL>
                      <a:noFill/>
                    </a:lnL>
                    <a:lnR>
                      <a:noFill/>
                    </a:lnR>
                    <a:lnT>
                      <a:noFill/>
                    </a:lnT>
                    <a:lnB>
                      <a:noFill/>
                    </a:lnB>
                  </a:tcPr>
                </a:tc>
                <a:tc>
                  <a:txBody>
                    <a:bodyPr/>
                    <a:lstStyle/>
                    <a:p>
                      <a:pPr algn="ctr" fontAlgn="b"/>
                      <a:r>
                        <a:rPr lang="en-US" sz="900" b="0" i="0" u="none" strike="noStrike">
                          <a:latin typeface="Arial"/>
                        </a:rPr>
                        <a:t>75</a:t>
                      </a:r>
                    </a:p>
                  </a:txBody>
                  <a:tcPr marL="0" marR="0" marT="0" marB="0" anchor="b">
                    <a:lnL>
                      <a:noFill/>
                    </a:lnL>
                    <a:lnR>
                      <a:noFill/>
                    </a:lnR>
                    <a:lnT>
                      <a:noFill/>
                    </a:lnT>
                    <a:lnB>
                      <a:noFill/>
                    </a:lnB>
                  </a:tcPr>
                </a:tc>
                <a:tc>
                  <a:txBody>
                    <a:bodyPr/>
                    <a:lstStyle/>
                    <a:p>
                      <a:pPr algn="ctr" fontAlgn="b"/>
                      <a:r>
                        <a:rPr lang="en-US" sz="900" b="0" i="0" u="none" strike="noStrike">
                          <a:latin typeface="Arial"/>
                        </a:rPr>
                        <a:t>69</a:t>
                      </a:r>
                    </a:p>
                  </a:txBody>
                  <a:tcPr marL="0" marR="0" marT="0" marB="0" anchor="b">
                    <a:lnL>
                      <a:noFill/>
                    </a:lnL>
                    <a:lnR>
                      <a:noFill/>
                    </a:lnR>
                    <a:lnT>
                      <a:noFill/>
                    </a:lnT>
                    <a:lnB>
                      <a:noFill/>
                    </a:lnB>
                  </a:tcPr>
                </a:tc>
                <a:tc>
                  <a:txBody>
                    <a:bodyPr/>
                    <a:lstStyle/>
                    <a:p>
                      <a:pPr algn="ctr" fontAlgn="b"/>
                      <a:r>
                        <a:rPr lang="en-US" sz="900" b="0" i="0" u="none" strike="noStrike">
                          <a:latin typeface="Arial"/>
                        </a:rPr>
                        <a:t>1000000</a:t>
                      </a:r>
                    </a:p>
                  </a:txBody>
                  <a:tcPr marL="0" marR="0" marT="0" marB="0" anchor="b">
                    <a:lnL>
                      <a:noFill/>
                    </a:lnL>
                    <a:lnR>
                      <a:noFill/>
                    </a:lnR>
                    <a:lnT>
                      <a:noFill/>
                    </a:lnT>
                    <a:lnB>
                      <a:noFill/>
                    </a:lnB>
                  </a:tcPr>
                </a:tc>
                <a:tc>
                  <a:txBody>
                    <a:bodyPr/>
                    <a:lstStyle/>
                    <a:p>
                      <a:pPr algn="ctr" fontAlgn="b"/>
                      <a:r>
                        <a:rPr lang="en-US" sz="900" b="0" i="0" u="none" strike="noStrike">
                          <a:latin typeface="Arial"/>
                        </a:rPr>
                        <a:t>33</a:t>
                      </a:r>
                    </a:p>
                  </a:txBody>
                  <a:tcPr marL="0" marR="0" marT="0" marB="0" anchor="b">
                    <a:lnL>
                      <a:noFill/>
                    </a:lnL>
                    <a:lnR>
                      <a:noFill/>
                    </a:lnR>
                    <a:lnT>
                      <a:noFill/>
                    </a:lnT>
                    <a:lnB>
                      <a:noFill/>
                    </a:lnB>
                  </a:tcPr>
                </a:tc>
                <a:tc>
                  <a:txBody>
                    <a:bodyPr/>
                    <a:lstStyle/>
                    <a:p>
                      <a:pPr algn="ctr" fontAlgn="b"/>
                      <a:r>
                        <a:rPr lang="en-US" sz="900" b="0" i="0" u="none" strike="noStrike" dirty="0">
                          <a:latin typeface="Arial"/>
                        </a:rPr>
                        <a:t>105</a:t>
                      </a:r>
                    </a:p>
                  </a:txBody>
                  <a:tcPr marL="0" marR="0" marT="0" marB="0" anchor="b">
                    <a:lnL>
                      <a:noFill/>
                    </a:lnL>
                    <a:lnR>
                      <a:noFill/>
                    </a:lnR>
                    <a:lnT>
                      <a:noFill/>
                    </a:lnT>
                    <a:lnB>
                      <a:noFill/>
                    </a:lnB>
                  </a:tcPr>
                </a:tc>
                <a:tc>
                  <a:txBody>
                    <a:bodyPr/>
                    <a:lstStyle/>
                    <a:p>
                      <a:pPr algn="ctr" fontAlgn="b"/>
                      <a:r>
                        <a:rPr lang="en-US" sz="900" b="0" i="0" u="none" strike="noStrike">
                          <a:latin typeface="Arial"/>
                        </a:rPr>
                        <a:t>48</a:t>
                      </a:r>
                    </a:p>
                  </a:txBody>
                  <a:tcPr marL="0" marR="0" marT="0" marB="0" anchor="b">
                    <a:lnL>
                      <a:noFill/>
                    </a:lnL>
                    <a:lnR>
                      <a:noFill/>
                    </a:lnR>
                    <a:lnT>
                      <a:noFill/>
                    </a:lnT>
                    <a:lnB>
                      <a:noFill/>
                    </a:lnB>
                  </a:tcPr>
                </a:tc>
                <a:tc>
                  <a:txBody>
                    <a:bodyPr/>
                    <a:lstStyle/>
                    <a:p>
                      <a:pPr algn="ctr" fontAlgn="b"/>
                      <a:r>
                        <a:rPr lang="en-US" sz="900" b="0" i="0" u="none" strike="noStrike">
                          <a:latin typeface="Arial"/>
                        </a:rPr>
                        <a:t>98</a:t>
                      </a:r>
                    </a:p>
                  </a:txBody>
                  <a:tcPr marL="0" marR="0" marT="0" marB="0" anchor="b">
                    <a:lnL>
                      <a:noFill/>
                    </a:lnL>
                    <a:lnR>
                      <a:noFill/>
                    </a:lnR>
                    <a:lnT>
                      <a:noFill/>
                    </a:lnT>
                    <a:lnB>
                      <a:noFill/>
                    </a:lnB>
                  </a:tcPr>
                </a:tc>
                <a:tc>
                  <a:txBody>
                    <a:bodyPr/>
                    <a:lstStyle/>
                    <a:p>
                      <a:pPr algn="ctr" fontAlgn="b"/>
                      <a:r>
                        <a:rPr lang="en-US" sz="900" b="0" i="0" u="none" strike="noStrike">
                          <a:latin typeface="Arial"/>
                        </a:rPr>
                        <a:t>41</a:t>
                      </a:r>
                    </a:p>
                  </a:txBody>
                  <a:tcPr marL="0" marR="0" marT="0" marB="0" anchor="b">
                    <a:lnL>
                      <a:noFill/>
                    </a:lnL>
                    <a:lnR>
                      <a:noFill/>
                    </a:lnR>
                    <a:lnT>
                      <a:noFill/>
                    </a:lnT>
                    <a:lnB>
                      <a:noFill/>
                    </a:lnB>
                  </a:tcPr>
                </a:tc>
                <a:tc>
                  <a:txBody>
                    <a:bodyPr/>
                    <a:lstStyle/>
                    <a:p>
                      <a:pPr algn="ctr" fontAlgn="b"/>
                      <a:r>
                        <a:rPr lang="en-US" sz="900" b="0" i="0" u="none" strike="noStrike">
                          <a:latin typeface="Arial"/>
                        </a:rPr>
                        <a:t>49</a:t>
                      </a:r>
                    </a:p>
                  </a:txBody>
                  <a:tcPr marL="0" marR="0" marT="0" marB="0" anchor="b">
                    <a:lnL>
                      <a:noFill/>
                    </a:lnL>
                    <a:lnR>
                      <a:noFill/>
                    </a:lnR>
                    <a:lnT>
                      <a:noFill/>
                    </a:lnT>
                    <a:lnB>
                      <a:noFill/>
                    </a:lnB>
                  </a:tcPr>
                </a:tc>
                <a:tc>
                  <a:txBody>
                    <a:bodyPr/>
                    <a:lstStyle/>
                    <a:p>
                      <a:pPr algn="ctr" fontAlgn="b"/>
                      <a:r>
                        <a:rPr lang="en-US" sz="900" b="0" i="0" u="none" strike="noStrike">
                          <a:latin typeface="Arial"/>
                        </a:rPr>
                        <a:t>42</a:t>
                      </a:r>
                    </a:p>
                  </a:txBody>
                  <a:tcPr marL="0" marR="0" marT="0" marB="0" anchor="b">
                    <a:lnL>
                      <a:noFill/>
                    </a:lnL>
                    <a:lnR>
                      <a:noFill/>
                    </a:lnR>
                    <a:lnT>
                      <a:noFill/>
                    </a:lnT>
                    <a:lnB>
                      <a:noFill/>
                    </a:lnB>
                  </a:tcPr>
                </a:tc>
                <a:tc>
                  <a:txBody>
                    <a:bodyPr/>
                    <a:lstStyle/>
                    <a:p>
                      <a:pPr algn="ctr" fontAlgn="b"/>
                      <a:r>
                        <a:rPr lang="en-US" sz="900" b="0" i="0" u="none" strike="noStrike">
                          <a:latin typeface="Arial"/>
                        </a:rPr>
                        <a:t>70</a:t>
                      </a:r>
                    </a:p>
                  </a:txBody>
                  <a:tcPr marL="0" marR="0" marT="0" marB="0" anchor="b">
                    <a:lnL>
                      <a:noFill/>
                    </a:lnL>
                    <a:lnR>
                      <a:noFill/>
                    </a:lnR>
                    <a:lnT>
                      <a:noFill/>
                    </a:lnT>
                    <a:lnB>
                      <a:noFill/>
                    </a:lnB>
                  </a:tcPr>
                </a:tc>
                <a:tc>
                  <a:txBody>
                    <a:bodyPr/>
                    <a:lstStyle/>
                    <a:p>
                      <a:pPr algn="ctr" fontAlgn="b"/>
                      <a:r>
                        <a:rPr lang="en-US" sz="900" b="0" i="0" u="none" strike="noStrike">
                          <a:latin typeface="Arial"/>
                        </a:rPr>
                        <a:t>30</a:t>
                      </a:r>
                    </a:p>
                  </a:txBody>
                  <a:tcPr marL="0" marR="0" marT="0" marB="0" anchor="b">
                    <a:lnL>
                      <a:noFill/>
                    </a:lnL>
                    <a:lnR w="6350" cap="flat" cmpd="sng" algn="ctr">
                      <a:solidFill>
                        <a:srgbClr val="000000"/>
                      </a:solidFill>
                      <a:prstDash val="solid"/>
                      <a:round/>
                      <a:headEnd type="none" w="med" len="med"/>
                      <a:tailEnd type="none" w="med" len="med"/>
                    </a:lnR>
                    <a:lnT>
                      <a:noFill/>
                    </a:lnT>
                    <a:lnB>
                      <a:noFill/>
                    </a:lnB>
                  </a:tcPr>
                </a:tc>
              </a:tr>
              <a:tr h="203200">
                <a:tc>
                  <a:txBody>
                    <a:bodyPr/>
                    <a:lstStyle/>
                    <a:p>
                      <a:pPr algn="l" fontAlgn="b"/>
                      <a:r>
                        <a:rPr lang="en-US" sz="700" b="0" i="0" u="none" strike="noStrike">
                          <a:latin typeface="Arial"/>
                        </a:rPr>
                        <a:t>Columbus Circle</a:t>
                      </a:r>
                    </a:p>
                  </a:txBody>
                  <a:tcPr marL="0" marR="0" marT="0"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latin typeface="Arial"/>
                        </a:rPr>
                        <a:t>27</a:t>
                      </a:r>
                    </a:p>
                  </a:txBody>
                  <a:tcPr marL="0" marR="0" marT="0"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latin typeface="Arial"/>
                        </a:rPr>
                        <a:t>50</a:t>
                      </a:r>
                    </a:p>
                  </a:txBody>
                  <a:tcPr marL="0" marR="0" marT="0" marB="0" anchor="b">
                    <a:lnL>
                      <a:noFill/>
                    </a:lnL>
                    <a:lnR>
                      <a:noFill/>
                    </a:lnR>
                    <a:lnT>
                      <a:noFill/>
                    </a:lnT>
                    <a:lnB>
                      <a:noFill/>
                    </a:lnB>
                  </a:tcPr>
                </a:tc>
                <a:tc>
                  <a:txBody>
                    <a:bodyPr/>
                    <a:lstStyle/>
                    <a:p>
                      <a:pPr algn="ctr" fontAlgn="b"/>
                      <a:r>
                        <a:rPr lang="en-US" sz="900" b="0" i="0" u="none" strike="noStrike">
                          <a:latin typeface="Arial"/>
                        </a:rPr>
                        <a:t>38</a:t>
                      </a:r>
                    </a:p>
                  </a:txBody>
                  <a:tcPr marL="0" marR="0" marT="0" marB="0" anchor="b">
                    <a:lnL>
                      <a:noFill/>
                    </a:lnL>
                    <a:lnR>
                      <a:noFill/>
                    </a:lnR>
                    <a:lnT>
                      <a:noFill/>
                    </a:lnT>
                    <a:lnB>
                      <a:noFill/>
                    </a:lnB>
                  </a:tcPr>
                </a:tc>
                <a:tc>
                  <a:txBody>
                    <a:bodyPr/>
                    <a:lstStyle/>
                    <a:p>
                      <a:pPr algn="ctr" fontAlgn="b"/>
                      <a:r>
                        <a:rPr lang="en-US" sz="900" b="0" i="0" u="none" strike="noStrike">
                          <a:latin typeface="Arial"/>
                        </a:rPr>
                        <a:t>34</a:t>
                      </a:r>
                    </a:p>
                  </a:txBody>
                  <a:tcPr marL="0" marR="0" marT="0" marB="0" anchor="b">
                    <a:lnL>
                      <a:noFill/>
                    </a:lnL>
                    <a:lnR>
                      <a:noFill/>
                    </a:lnR>
                    <a:lnT>
                      <a:noFill/>
                    </a:lnT>
                    <a:lnB>
                      <a:noFill/>
                    </a:lnB>
                  </a:tcPr>
                </a:tc>
                <a:tc>
                  <a:txBody>
                    <a:bodyPr/>
                    <a:lstStyle/>
                    <a:p>
                      <a:pPr algn="ctr" fontAlgn="b"/>
                      <a:r>
                        <a:rPr lang="en-US" sz="900" b="0" i="0" u="none" strike="noStrike">
                          <a:latin typeface="Arial"/>
                        </a:rPr>
                        <a:t>33</a:t>
                      </a:r>
                    </a:p>
                  </a:txBody>
                  <a:tcPr marL="0" marR="0" marT="0" marB="0" anchor="b">
                    <a:lnL>
                      <a:noFill/>
                    </a:lnL>
                    <a:lnR>
                      <a:noFill/>
                    </a:lnR>
                    <a:lnT>
                      <a:noFill/>
                    </a:lnT>
                    <a:lnB>
                      <a:noFill/>
                    </a:lnB>
                  </a:tcPr>
                </a:tc>
                <a:tc>
                  <a:txBody>
                    <a:bodyPr/>
                    <a:lstStyle/>
                    <a:p>
                      <a:pPr algn="ctr" fontAlgn="b"/>
                      <a:r>
                        <a:rPr lang="en-US" sz="900" b="0" i="0" u="none" strike="noStrike">
                          <a:latin typeface="Arial"/>
                        </a:rPr>
                        <a:t>1000000</a:t>
                      </a:r>
                    </a:p>
                  </a:txBody>
                  <a:tcPr marL="0" marR="0" marT="0" marB="0" anchor="b">
                    <a:lnL>
                      <a:noFill/>
                    </a:lnL>
                    <a:lnR>
                      <a:noFill/>
                    </a:lnR>
                    <a:lnT>
                      <a:noFill/>
                    </a:lnT>
                    <a:lnB>
                      <a:noFill/>
                    </a:lnB>
                  </a:tcPr>
                </a:tc>
                <a:tc>
                  <a:txBody>
                    <a:bodyPr/>
                    <a:lstStyle/>
                    <a:p>
                      <a:pPr algn="ctr" fontAlgn="b"/>
                      <a:r>
                        <a:rPr lang="en-US" sz="900" b="0" i="0" u="none" strike="noStrike" dirty="0">
                          <a:latin typeface="Arial"/>
                        </a:rPr>
                        <a:t>70</a:t>
                      </a:r>
                    </a:p>
                  </a:txBody>
                  <a:tcPr marL="0" marR="0" marT="0" marB="0" anchor="b">
                    <a:lnL>
                      <a:noFill/>
                    </a:lnL>
                    <a:lnR>
                      <a:noFill/>
                    </a:lnR>
                    <a:lnT>
                      <a:noFill/>
                    </a:lnT>
                    <a:lnB>
                      <a:noFill/>
                    </a:lnB>
                  </a:tcPr>
                </a:tc>
                <a:tc>
                  <a:txBody>
                    <a:bodyPr/>
                    <a:lstStyle/>
                    <a:p>
                      <a:pPr algn="ctr" fontAlgn="b"/>
                      <a:r>
                        <a:rPr lang="en-US" sz="900" b="0" i="0" u="none" strike="noStrike" dirty="0">
                          <a:latin typeface="Arial"/>
                        </a:rPr>
                        <a:t>11</a:t>
                      </a:r>
                    </a:p>
                  </a:txBody>
                  <a:tcPr marL="0" marR="0" marT="0" marB="0" anchor="b">
                    <a:lnL>
                      <a:noFill/>
                    </a:lnL>
                    <a:lnR>
                      <a:noFill/>
                    </a:lnR>
                    <a:lnT>
                      <a:noFill/>
                    </a:lnT>
                    <a:lnB>
                      <a:noFill/>
                    </a:lnB>
                  </a:tcPr>
                </a:tc>
                <a:tc>
                  <a:txBody>
                    <a:bodyPr/>
                    <a:lstStyle/>
                    <a:p>
                      <a:pPr algn="ctr" fontAlgn="b"/>
                      <a:r>
                        <a:rPr lang="en-US" sz="900" b="0" i="0" u="none" strike="noStrike">
                          <a:latin typeface="Arial"/>
                        </a:rPr>
                        <a:t>65</a:t>
                      </a:r>
                    </a:p>
                  </a:txBody>
                  <a:tcPr marL="0" marR="0" marT="0" marB="0" anchor="b">
                    <a:lnL>
                      <a:noFill/>
                    </a:lnL>
                    <a:lnR>
                      <a:noFill/>
                    </a:lnR>
                    <a:lnT>
                      <a:noFill/>
                    </a:lnT>
                    <a:lnB>
                      <a:noFill/>
                    </a:lnB>
                  </a:tcPr>
                </a:tc>
                <a:tc>
                  <a:txBody>
                    <a:bodyPr/>
                    <a:lstStyle/>
                    <a:p>
                      <a:pPr algn="ctr" fontAlgn="b"/>
                      <a:r>
                        <a:rPr lang="en-US" sz="900" b="0" i="0" u="none" strike="noStrike">
                          <a:latin typeface="Arial"/>
                        </a:rPr>
                        <a:t>4</a:t>
                      </a:r>
                    </a:p>
                  </a:txBody>
                  <a:tcPr marL="0" marR="0" marT="0" marB="0" anchor="b">
                    <a:lnL>
                      <a:noFill/>
                    </a:lnL>
                    <a:lnR>
                      <a:noFill/>
                    </a:lnR>
                    <a:lnT>
                      <a:noFill/>
                    </a:lnT>
                    <a:lnB>
                      <a:noFill/>
                    </a:lnB>
                  </a:tcPr>
                </a:tc>
                <a:tc>
                  <a:txBody>
                    <a:bodyPr/>
                    <a:lstStyle/>
                    <a:p>
                      <a:pPr algn="ctr" fontAlgn="b"/>
                      <a:r>
                        <a:rPr lang="en-US" sz="900" b="0" i="0" u="none" strike="noStrike">
                          <a:latin typeface="Arial"/>
                        </a:rPr>
                        <a:t>18</a:t>
                      </a:r>
                    </a:p>
                  </a:txBody>
                  <a:tcPr marL="0" marR="0" marT="0" marB="0" anchor="b">
                    <a:lnL>
                      <a:noFill/>
                    </a:lnL>
                    <a:lnR>
                      <a:noFill/>
                    </a:lnR>
                    <a:lnT>
                      <a:noFill/>
                    </a:lnT>
                    <a:lnB>
                      <a:noFill/>
                    </a:lnB>
                  </a:tcPr>
                </a:tc>
                <a:tc>
                  <a:txBody>
                    <a:bodyPr/>
                    <a:lstStyle/>
                    <a:p>
                      <a:pPr algn="ctr" fontAlgn="b"/>
                      <a:r>
                        <a:rPr lang="en-US" sz="900" b="0" i="0" u="none" strike="noStrike">
                          <a:latin typeface="Arial"/>
                        </a:rPr>
                        <a:t>8</a:t>
                      </a:r>
                    </a:p>
                  </a:txBody>
                  <a:tcPr marL="0" marR="0" marT="0" marB="0" anchor="b">
                    <a:lnL>
                      <a:noFill/>
                    </a:lnL>
                    <a:lnR>
                      <a:noFill/>
                    </a:lnR>
                    <a:lnT>
                      <a:noFill/>
                    </a:lnT>
                    <a:lnB>
                      <a:noFill/>
                    </a:lnB>
                  </a:tcPr>
                </a:tc>
                <a:tc>
                  <a:txBody>
                    <a:bodyPr/>
                    <a:lstStyle/>
                    <a:p>
                      <a:pPr algn="ctr" fontAlgn="b"/>
                      <a:r>
                        <a:rPr lang="en-US" sz="900" b="0" i="0" u="none" strike="noStrike">
                          <a:latin typeface="Arial"/>
                        </a:rPr>
                        <a:t>34</a:t>
                      </a:r>
                    </a:p>
                  </a:txBody>
                  <a:tcPr marL="0" marR="0" marT="0" marB="0" anchor="b">
                    <a:lnL>
                      <a:noFill/>
                    </a:lnL>
                    <a:lnR>
                      <a:noFill/>
                    </a:lnR>
                    <a:lnT>
                      <a:noFill/>
                    </a:lnT>
                    <a:lnB>
                      <a:noFill/>
                    </a:lnB>
                  </a:tcPr>
                </a:tc>
                <a:tc>
                  <a:txBody>
                    <a:bodyPr/>
                    <a:lstStyle/>
                    <a:p>
                      <a:pPr algn="ctr" fontAlgn="b"/>
                      <a:r>
                        <a:rPr lang="en-US" sz="900" b="0" i="0" u="none" strike="noStrike" dirty="0">
                          <a:latin typeface="Arial"/>
                        </a:rPr>
                        <a:t>14</a:t>
                      </a:r>
                    </a:p>
                  </a:txBody>
                  <a:tcPr marL="0" marR="0" marT="0" marB="0" anchor="b">
                    <a:lnL>
                      <a:noFill/>
                    </a:lnL>
                    <a:lnR w="6350" cap="flat" cmpd="sng" algn="ctr">
                      <a:solidFill>
                        <a:srgbClr val="000000"/>
                      </a:solidFill>
                      <a:prstDash val="solid"/>
                      <a:round/>
                      <a:headEnd type="none" w="med" len="med"/>
                      <a:tailEnd type="none" w="med" len="med"/>
                    </a:lnR>
                    <a:lnT>
                      <a:noFill/>
                    </a:lnT>
                    <a:lnB>
                      <a:noFill/>
                    </a:lnB>
                  </a:tcPr>
                </a:tc>
              </a:tr>
              <a:tr h="203200">
                <a:tc>
                  <a:txBody>
                    <a:bodyPr/>
                    <a:lstStyle/>
                    <a:p>
                      <a:pPr algn="l" fontAlgn="b"/>
                      <a:r>
                        <a:rPr lang="en-US" sz="700" b="0" i="0" u="none" strike="noStrike">
                          <a:latin typeface="Arial"/>
                        </a:rPr>
                        <a:t>Coney Island</a:t>
                      </a:r>
                    </a:p>
                  </a:txBody>
                  <a:tcPr marL="0" marR="0" marT="0"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latin typeface="Arial"/>
                        </a:rPr>
                        <a:t>91</a:t>
                      </a:r>
                    </a:p>
                  </a:txBody>
                  <a:tcPr marL="0" marR="0" marT="0"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latin typeface="Arial"/>
                        </a:rPr>
                        <a:t>118</a:t>
                      </a:r>
                    </a:p>
                  </a:txBody>
                  <a:tcPr marL="0" marR="0" marT="0" marB="0" anchor="b">
                    <a:lnL>
                      <a:noFill/>
                    </a:lnL>
                    <a:lnR>
                      <a:noFill/>
                    </a:lnR>
                    <a:lnT>
                      <a:noFill/>
                    </a:lnT>
                    <a:lnB>
                      <a:noFill/>
                    </a:lnB>
                  </a:tcPr>
                </a:tc>
                <a:tc>
                  <a:txBody>
                    <a:bodyPr/>
                    <a:lstStyle/>
                    <a:p>
                      <a:pPr algn="ctr" fontAlgn="b"/>
                      <a:r>
                        <a:rPr lang="en-US" sz="900" b="0" i="0" u="none" strike="noStrike">
                          <a:latin typeface="Arial"/>
                        </a:rPr>
                        <a:t>54</a:t>
                      </a:r>
                    </a:p>
                  </a:txBody>
                  <a:tcPr marL="0" marR="0" marT="0" marB="0" anchor="b">
                    <a:lnL>
                      <a:noFill/>
                    </a:lnL>
                    <a:lnR>
                      <a:noFill/>
                    </a:lnR>
                    <a:lnT>
                      <a:noFill/>
                    </a:lnT>
                    <a:lnB>
                      <a:noFill/>
                    </a:lnB>
                  </a:tcPr>
                </a:tc>
                <a:tc>
                  <a:txBody>
                    <a:bodyPr/>
                    <a:lstStyle/>
                    <a:p>
                      <a:pPr algn="ctr" fontAlgn="b"/>
                      <a:r>
                        <a:rPr lang="en-US" sz="900" b="0" i="0" u="none" strike="noStrike">
                          <a:latin typeface="Arial"/>
                        </a:rPr>
                        <a:t>76</a:t>
                      </a:r>
                    </a:p>
                  </a:txBody>
                  <a:tcPr marL="0" marR="0" marT="0" marB="0" anchor="b">
                    <a:lnL>
                      <a:noFill/>
                    </a:lnL>
                    <a:lnR>
                      <a:noFill/>
                    </a:lnR>
                    <a:lnT>
                      <a:noFill/>
                    </a:lnT>
                    <a:lnB>
                      <a:noFill/>
                    </a:lnB>
                  </a:tcPr>
                </a:tc>
                <a:tc>
                  <a:txBody>
                    <a:bodyPr/>
                    <a:lstStyle/>
                    <a:p>
                      <a:pPr algn="ctr" fontAlgn="b"/>
                      <a:r>
                        <a:rPr lang="en-US" sz="900" b="0" i="0" u="none" strike="noStrike">
                          <a:latin typeface="Arial"/>
                        </a:rPr>
                        <a:t>105</a:t>
                      </a:r>
                    </a:p>
                  </a:txBody>
                  <a:tcPr marL="0" marR="0" marT="0" marB="0" anchor="b">
                    <a:lnL>
                      <a:noFill/>
                    </a:lnL>
                    <a:lnR>
                      <a:noFill/>
                    </a:lnR>
                    <a:lnT>
                      <a:noFill/>
                    </a:lnT>
                    <a:lnB>
                      <a:noFill/>
                    </a:lnB>
                  </a:tcPr>
                </a:tc>
                <a:tc>
                  <a:txBody>
                    <a:bodyPr/>
                    <a:lstStyle/>
                    <a:p>
                      <a:pPr algn="ctr" fontAlgn="b"/>
                      <a:r>
                        <a:rPr lang="en-US" sz="900" b="0" i="0" u="none" strike="noStrike">
                          <a:latin typeface="Arial"/>
                        </a:rPr>
                        <a:t>70</a:t>
                      </a:r>
                    </a:p>
                  </a:txBody>
                  <a:tcPr marL="0" marR="0" marT="0" marB="0" anchor="b">
                    <a:lnL>
                      <a:noFill/>
                    </a:lnL>
                    <a:lnR>
                      <a:noFill/>
                    </a:lnR>
                    <a:lnT>
                      <a:noFill/>
                    </a:lnT>
                    <a:lnB>
                      <a:noFill/>
                    </a:lnB>
                  </a:tcPr>
                </a:tc>
                <a:tc>
                  <a:txBody>
                    <a:bodyPr/>
                    <a:lstStyle/>
                    <a:p>
                      <a:pPr algn="ctr" fontAlgn="b"/>
                      <a:r>
                        <a:rPr lang="en-US" sz="900" b="0" i="0" u="none" strike="noStrike">
                          <a:latin typeface="Arial"/>
                        </a:rPr>
                        <a:t>1000000</a:t>
                      </a:r>
                    </a:p>
                  </a:txBody>
                  <a:tcPr marL="0" marR="0" marT="0" marB="0" anchor="b">
                    <a:lnL>
                      <a:noFill/>
                    </a:lnL>
                    <a:lnR>
                      <a:noFill/>
                    </a:lnR>
                    <a:lnT>
                      <a:noFill/>
                    </a:lnT>
                    <a:lnB>
                      <a:noFill/>
                    </a:lnB>
                  </a:tcPr>
                </a:tc>
                <a:tc>
                  <a:txBody>
                    <a:bodyPr/>
                    <a:lstStyle/>
                    <a:p>
                      <a:pPr algn="ctr" fontAlgn="b"/>
                      <a:r>
                        <a:rPr lang="en-US" sz="900" b="0" i="0" u="none" strike="noStrike">
                          <a:latin typeface="Arial"/>
                        </a:rPr>
                        <a:t>68</a:t>
                      </a:r>
                    </a:p>
                  </a:txBody>
                  <a:tcPr marL="0" marR="0" marT="0" marB="0" anchor="b">
                    <a:lnL>
                      <a:noFill/>
                    </a:lnL>
                    <a:lnR>
                      <a:noFill/>
                    </a:lnR>
                    <a:lnT>
                      <a:noFill/>
                    </a:lnT>
                    <a:lnB>
                      <a:noFill/>
                    </a:lnB>
                  </a:tcPr>
                </a:tc>
                <a:tc>
                  <a:txBody>
                    <a:bodyPr/>
                    <a:lstStyle/>
                    <a:p>
                      <a:pPr algn="ctr" fontAlgn="b"/>
                      <a:r>
                        <a:rPr lang="en-US" sz="900" b="0" i="0" u="none" strike="noStrike" dirty="0">
                          <a:latin typeface="Arial"/>
                        </a:rPr>
                        <a:t>108</a:t>
                      </a:r>
                    </a:p>
                  </a:txBody>
                  <a:tcPr marL="0" marR="0" marT="0" marB="0" anchor="b">
                    <a:lnL>
                      <a:noFill/>
                    </a:lnL>
                    <a:lnR>
                      <a:noFill/>
                    </a:lnR>
                    <a:lnT>
                      <a:noFill/>
                    </a:lnT>
                    <a:lnB>
                      <a:noFill/>
                    </a:lnB>
                  </a:tcPr>
                </a:tc>
                <a:tc>
                  <a:txBody>
                    <a:bodyPr/>
                    <a:lstStyle/>
                    <a:p>
                      <a:pPr algn="ctr" fontAlgn="b"/>
                      <a:r>
                        <a:rPr lang="en-US" sz="900" b="0" i="0" u="none" strike="noStrike">
                          <a:latin typeface="Arial"/>
                        </a:rPr>
                        <a:t>80</a:t>
                      </a:r>
                    </a:p>
                  </a:txBody>
                  <a:tcPr marL="0" marR="0" marT="0" marB="0" anchor="b">
                    <a:lnL>
                      <a:noFill/>
                    </a:lnL>
                    <a:lnR>
                      <a:noFill/>
                    </a:lnR>
                    <a:lnT>
                      <a:noFill/>
                    </a:lnT>
                    <a:lnB>
                      <a:noFill/>
                    </a:lnB>
                  </a:tcPr>
                </a:tc>
                <a:tc>
                  <a:txBody>
                    <a:bodyPr/>
                    <a:lstStyle/>
                    <a:p>
                      <a:pPr algn="ctr" fontAlgn="b"/>
                      <a:r>
                        <a:rPr lang="en-US" sz="900" b="0" i="0" u="none" strike="noStrike" dirty="0">
                          <a:latin typeface="Arial"/>
                        </a:rPr>
                        <a:t>88</a:t>
                      </a:r>
                    </a:p>
                  </a:txBody>
                  <a:tcPr marL="0" marR="0" marT="0" marB="0" anchor="b">
                    <a:lnL>
                      <a:noFill/>
                    </a:lnL>
                    <a:lnR>
                      <a:noFill/>
                    </a:lnR>
                    <a:lnT>
                      <a:noFill/>
                    </a:lnT>
                    <a:lnB>
                      <a:noFill/>
                    </a:lnB>
                  </a:tcPr>
                </a:tc>
                <a:tc>
                  <a:txBody>
                    <a:bodyPr/>
                    <a:lstStyle/>
                    <a:p>
                      <a:pPr algn="ctr" fontAlgn="b"/>
                      <a:r>
                        <a:rPr lang="en-US" sz="900" b="0" i="0" u="none" strike="noStrike">
                          <a:latin typeface="Arial"/>
                        </a:rPr>
                        <a:t>74</a:t>
                      </a:r>
                    </a:p>
                  </a:txBody>
                  <a:tcPr marL="0" marR="0" marT="0" marB="0" anchor="b">
                    <a:lnL>
                      <a:noFill/>
                    </a:lnL>
                    <a:lnR>
                      <a:noFill/>
                    </a:lnR>
                    <a:lnT>
                      <a:noFill/>
                    </a:lnT>
                    <a:lnB>
                      <a:noFill/>
                    </a:lnB>
                  </a:tcPr>
                </a:tc>
                <a:tc>
                  <a:txBody>
                    <a:bodyPr/>
                    <a:lstStyle/>
                    <a:p>
                      <a:pPr algn="ctr" fontAlgn="b"/>
                      <a:r>
                        <a:rPr lang="en-US" sz="900" b="0" i="0" u="none" strike="noStrike">
                          <a:latin typeface="Arial"/>
                        </a:rPr>
                        <a:t>77</a:t>
                      </a:r>
                    </a:p>
                  </a:txBody>
                  <a:tcPr marL="0" marR="0" marT="0" marB="0" anchor="b">
                    <a:lnL>
                      <a:noFill/>
                    </a:lnL>
                    <a:lnR>
                      <a:noFill/>
                    </a:lnR>
                    <a:lnT>
                      <a:noFill/>
                    </a:lnT>
                    <a:lnB>
                      <a:noFill/>
                    </a:lnB>
                  </a:tcPr>
                </a:tc>
                <a:tc>
                  <a:txBody>
                    <a:bodyPr/>
                    <a:lstStyle/>
                    <a:p>
                      <a:pPr algn="ctr" fontAlgn="b"/>
                      <a:r>
                        <a:rPr lang="en-US" sz="900" b="0" i="0" u="none" strike="noStrike">
                          <a:latin typeface="Arial"/>
                        </a:rPr>
                        <a:t>89</a:t>
                      </a:r>
                    </a:p>
                  </a:txBody>
                  <a:tcPr marL="0" marR="0" marT="0" marB="0" anchor="b">
                    <a:lnL>
                      <a:noFill/>
                    </a:lnL>
                    <a:lnR w="6350" cap="flat" cmpd="sng" algn="ctr">
                      <a:solidFill>
                        <a:srgbClr val="000000"/>
                      </a:solidFill>
                      <a:prstDash val="solid"/>
                      <a:round/>
                      <a:headEnd type="none" w="med" len="med"/>
                      <a:tailEnd type="none" w="med" len="med"/>
                    </a:lnR>
                    <a:lnT>
                      <a:noFill/>
                    </a:lnT>
                    <a:lnB>
                      <a:noFill/>
                    </a:lnB>
                  </a:tcPr>
                </a:tc>
              </a:tr>
              <a:tr h="203200">
                <a:tc>
                  <a:txBody>
                    <a:bodyPr/>
                    <a:lstStyle/>
                    <a:p>
                      <a:pPr algn="l" fontAlgn="b"/>
                      <a:r>
                        <a:rPr lang="en-US" sz="700" b="0" i="0" u="none" strike="noStrike">
                          <a:latin typeface="Arial"/>
                        </a:rPr>
                        <a:t>Empire State Bldg</a:t>
                      </a:r>
                    </a:p>
                  </a:txBody>
                  <a:tcPr marL="0" marR="0" marT="0"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latin typeface="Arial"/>
                        </a:rPr>
                        <a:t>31</a:t>
                      </a:r>
                    </a:p>
                  </a:txBody>
                  <a:tcPr marL="0" marR="0" marT="0"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latin typeface="Arial"/>
                        </a:rPr>
                        <a:t>55</a:t>
                      </a:r>
                    </a:p>
                  </a:txBody>
                  <a:tcPr marL="0" marR="0" marT="0" marB="0" anchor="b">
                    <a:lnL>
                      <a:noFill/>
                    </a:lnL>
                    <a:lnR>
                      <a:noFill/>
                    </a:lnR>
                    <a:lnT>
                      <a:noFill/>
                    </a:lnT>
                    <a:lnB>
                      <a:noFill/>
                    </a:lnB>
                  </a:tcPr>
                </a:tc>
                <a:tc>
                  <a:txBody>
                    <a:bodyPr/>
                    <a:lstStyle/>
                    <a:p>
                      <a:pPr algn="ctr" fontAlgn="b"/>
                      <a:r>
                        <a:rPr lang="en-US" sz="900" b="0" i="0" u="none" strike="noStrike">
                          <a:latin typeface="Arial"/>
                        </a:rPr>
                        <a:t>40</a:t>
                      </a:r>
                    </a:p>
                  </a:txBody>
                  <a:tcPr marL="0" marR="0" marT="0" marB="0" anchor="b">
                    <a:lnL>
                      <a:noFill/>
                    </a:lnL>
                    <a:lnR>
                      <a:noFill/>
                    </a:lnR>
                    <a:lnT>
                      <a:noFill/>
                    </a:lnT>
                    <a:lnB>
                      <a:noFill/>
                    </a:lnB>
                  </a:tcPr>
                </a:tc>
                <a:tc>
                  <a:txBody>
                    <a:bodyPr/>
                    <a:lstStyle/>
                    <a:p>
                      <a:pPr algn="ctr" fontAlgn="b"/>
                      <a:r>
                        <a:rPr lang="en-US" sz="900" b="0" i="0" u="none" strike="noStrike">
                          <a:latin typeface="Arial"/>
                        </a:rPr>
                        <a:t>28</a:t>
                      </a:r>
                    </a:p>
                  </a:txBody>
                  <a:tcPr marL="0" marR="0" marT="0" marB="0" anchor="b">
                    <a:lnL>
                      <a:noFill/>
                    </a:lnL>
                    <a:lnR>
                      <a:noFill/>
                    </a:lnR>
                    <a:lnT>
                      <a:noFill/>
                    </a:lnT>
                    <a:lnB>
                      <a:noFill/>
                    </a:lnB>
                  </a:tcPr>
                </a:tc>
                <a:tc>
                  <a:txBody>
                    <a:bodyPr/>
                    <a:lstStyle/>
                    <a:p>
                      <a:pPr algn="ctr" fontAlgn="b"/>
                      <a:r>
                        <a:rPr lang="en-US" sz="900" b="0" i="0" u="none" strike="noStrike">
                          <a:latin typeface="Arial"/>
                        </a:rPr>
                        <a:t>48</a:t>
                      </a:r>
                    </a:p>
                  </a:txBody>
                  <a:tcPr marL="0" marR="0" marT="0" marB="0" anchor="b">
                    <a:lnL>
                      <a:noFill/>
                    </a:lnL>
                    <a:lnR>
                      <a:noFill/>
                    </a:lnR>
                    <a:lnT>
                      <a:noFill/>
                    </a:lnT>
                    <a:lnB>
                      <a:noFill/>
                    </a:lnB>
                  </a:tcPr>
                </a:tc>
                <a:tc>
                  <a:txBody>
                    <a:bodyPr/>
                    <a:lstStyle/>
                    <a:p>
                      <a:pPr algn="ctr" fontAlgn="b"/>
                      <a:r>
                        <a:rPr lang="en-US" sz="900" b="0" i="0" u="none" strike="noStrike">
                          <a:latin typeface="Arial"/>
                        </a:rPr>
                        <a:t>11</a:t>
                      </a:r>
                    </a:p>
                  </a:txBody>
                  <a:tcPr marL="0" marR="0" marT="0" marB="0" anchor="b">
                    <a:lnL>
                      <a:noFill/>
                    </a:lnL>
                    <a:lnR>
                      <a:noFill/>
                    </a:lnR>
                    <a:lnT>
                      <a:noFill/>
                    </a:lnT>
                    <a:lnB>
                      <a:noFill/>
                    </a:lnB>
                  </a:tcPr>
                </a:tc>
                <a:tc>
                  <a:txBody>
                    <a:bodyPr/>
                    <a:lstStyle/>
                    <a:p>
                      <a:pPr algn="ctr" fontAlgn="b"/>
                      <a:r>
                        <a:rPr lang="en-US" sz="900" b="0" i="0" u="none" strike="noStrike">
                          <a:latin typeface="Arial"/>
                        </a:rPr>
                        <a:t>68</a:t>
                      </a:r>
                    </a:p>
                  </a:txBody>
                  <a:tcPr marL="0" marR="0" marT="0" marB="0" anchor="b">
                    <a:lnL>
                      <a:noFill/>
                    </a:lnL>
                    <a:lnR>
                      <a:noFill/>
                    </a:lnR>
                    <a:lnT>
                      <a:noFill/>
                    </a:lnT>
                    <a:lnB>
                      <a:noFill/>
                    </a:lnB>
                  </a:tcPr>
                </a:tc>
                <a:tc>
                  <a:txBody>
                    <a:bodyPr/>
                    <a:lstStyle/>
                    <a:p>
                      <a:pPr algn="ctr" fontAlgn="b"/>
                      <a:r>
                        <a:rPr lang="en-US" sz="900" b="0" i="0" u="none" strike="noStrike">
                          <a:latin typeface="Arial"/>
                        </a:rPr>
                        <a:t>1000000</a:t>
                      </a:r>
                    </a:p>
                  </a:txBody>
                  <a:tcPr marL="0" marR="0" marT="0" marB="0" anchor="b">
                    <a:lnL>
                      <a:noFill/>
                    </a:lnL>
                    <a:lnR>
                      <a:noFill/>
                    </a:lnR>
                    <a:lnT>
                      <a:noFill/>
                    </a:lnT>
                    <a:lnB>
                      <a:noFill/>
                    </a:lnB>
                  </a:tcPr>
                </a:tc>
                <a:tc>
                  <a:txBody>
                    <a:bodyPr/>
                    <a:lstStyle/>
                    <a:p>
                      <a:pPr algn="ctr" fontAlgn="b"/>
                      <a:r>
                        <a:rPr lang="en-US" sz="900" b="0" i="0" u="none" strike="noStrike">
                          <a:latin typeface="Arial"/>
                        </a:rPr>
                        <a:t>55</a:t>
                      </a:r>
                    </a:p>
                  </a:txBody>
                  <a:tcPr marL="0" marR="0" marT="0" marB="0" anchor="b">
                    <a:lnL>
                      <a:noFill/>
                    </a:lnL>
                    <a:lnR>
                      <a:noFill/>
                    </a:lnR>
                    <a:lnT>
                      <a:noFill/>
                    </a:lnT>
                    <a:lnB>
                      <a:noFill/>
                    </a:lnB>
                  </a:tcPr>
                </a:tc>
                <a:tc>
                  <a:txBody>
                    <a:bodyPr/>
                    <a:lstStyle/>
                    <a:p>
                      <a:pPr algn="ctr" fontAlgn="b"/>
                      <a:r>
                        <a:rPr lang="en-US" sz="900" b="0" i="0" u="none" strike="noStrike" dirty="0">
                          <a:latin typeface="Arial"/>
                        </a:rPr>
                        <a:t>16</a:t>
                      </a:r>
                    </a:p>
                  </a:txBody>
                  <a:tcPr marL="0" marR="0" marT="0" marB="0" anchor="b">
                    <a:lnL>
                      <a:noFill/>
                    </a:lnL>
                    <a:lnR>
                      <a:noFill/>
                    </a:lnR>
                    <a:lnT>
                      <a:noFill/>
                    </a:lnT>
                    <a:lnB>
                      <a:noFill/>
                    </a:lnB>
                  </a:tcPr>
                </a:tc>
                <a:tc>
                  <a:txBody>
                    <a:bodyPr/>
                    <a:lstStyle/>
                    <a:p>
                      <a:pPr algn="ctr" fontAlgn="b"/>
                      <a:r>
                        <a:rPr lang="en-US" sz="900" b="0" i="0" u="none" strike="noStrike">
                          <a:latin typeface="Arial"/>
                        </a:rPr>
                        <a:t>25</a:t>
                      </a:r>
                    </a:p>
                  </a:txBody>
                  <a:tcPr marL="0" marR="0" marT="0" marB="0" anchor="b">
                    <a:lnL>
                      <a:noFill/>
                    </a:lnL>
                    <a:lnR>
                      <a:noFill/>
                    </a:lnR>
                    <a:lnT>
                      <a:noFill/>
                    </a:lnT>
                    <a:lnB>
                      <a:noFill/>
                    </a:lnB>
                  </a:tcPr>
                </a:tc>
                <a:tc>
                  <a:txBody>
                    <a:bodyPr/>
                    <a:lstStyle/>
                    <a:p>
                      <a:pPr algn="ctr" fontAlgn="b"/>
                      <a:r>
                        <a:rPr lang="en-US" sz="900" b="0" i="0" u="none" strike="noStrike">
                          <a:latin typeface="Arial"/>
                        </a:rPr>
                        <a:t>10</a:t>
                      </a:r>
                    </a:p>
                  </a:txBody>
                  <a:tcPr marL="0" marR="0" marT="0" marB="0" anchor="b">
                    <a:lnL>
                      <a:noFill/>
                    </a:lnL>
                    <a:lnR>
                      <a:noFill/>
                    </a:lnR>
                    <a:lnT>
                      <a:noFill/>
                    </a:lnT>
                    <a:lnB>
                      <a:noFill/>
                    </a:lnB>
                  </a:tcPr>
                </a:tc>
                <a:tc>
                  <a:txBody>
                    <a:bodyPr/>
                    <a:lstStyle/>
                    <a:p>
                      <a:pPr algn="ctr" fontAlgn="b"/>
                      <a:r>
                        <a:rPr lang="en-US" sz="900" b="0" i="0" u="none" strike="noStrike">
                          <a:latin typeface="Arial"/>
                        </a:rPr>
                        <a:t>31</a:t>
                      </a:r>
                    </a:p>
                  </a:txBody>
                  <a:tcPr marL="0" marR="0" marT="0" marB="0" anchor="b">
                    <a:lnL>
                      <a:noFill/>
                    </a:lnL>
                    <a:lnR>
                      <a:noFill/>
                    </a:lnR>
                    <a:lnT>
                      <a:noFill/>
                    </a:lnT>
                    <a:lnB>
                      <a:noFill/>
                    </a:lnB>
                  </a:tcPr>
                </a:tc>
                <a:tc>
                  <a:txBody>
                    <a:bodyPr/>
                    <a:lstStyle/>
                    <a:p>
                      <a:pPr algn="ctr" fontAlgn="b"/>
                      <a:r>
                        <a:rPr lang="en-US" sz="900" b="0" i="0" u="none" strike="noStrike">
                          <a:latin typeface="Arial"/>
                        </a:rPr>
                        <a:t>26</a:t>
                      </a:r>
                    </a:p>
                  </a:txBody>
                  <a:tcPr marL="0" marR="0" marT="0" marB="0" anchor="b">
                    <a:lnL>
                      <a:noFill/>
                    </a:lnL>
                    <a:lnR w="6350" cap="flat" cmpd="sng" algn="ctr">
                      <a:solidFill>
                        <a:srgbClr val="000000"/>
                      </a:solidFill>
                      <a:prstDash val="solid"/>
                      <a:round/>
                      <a:headEnd type="none" w="med" len="med"/>
                      <a:tailEnd type="none" w="med" len="med"/>
                    </a:lnR>
                    <a:lnT>
                      <a:noFill/>
                    </a:lnT>
                    <a:lnB>
                      <a:noFill/>
                    </a:lnB>
                  </a:tcPr>
                </a:tc>
              </a:tr>
              <a:tr h="107950">
                <a:tc>
                  <a:txBody>
                    <a:bodyPr/>
                    <a:lstStyle/>
                    <a:p>
                      <a:pPr algn="l" fontAlgn="b"/>
                      <a:r>
                        <a:rPr lang="en-US" sz="700" b="0" i="0" u="none" strike="noStrike">
                          <a:latin typeface="Arial"/>
                        </a:rPr>
                        <a:t>JFK</a:t>
                      </a:r>
                    </a:p>
                  </a:txBody>
                  <a:tcPr marL="0" marR="0" marT="0"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latin typeface="Arial"/>
                        </a:rPr>
                        <a:t>77</a:t>
                      </a:r>
                    </a:p>
                  </a:txBody>
                  <a:tcPr marL="0" marR="0" marT="0"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latin typeface="Arial"/>
                        </a:rPr>
                        <a:t>109</a:t>
                      </a:r>
                    </a:p>
                  </a:txBody>
                  <a:tcPr marL="0" marR="0" marT="0" marB="0" anchor="b">
                    <a:lnL>
                      <a:noFill/>
                    </a:lnL>
                    <a:lnR>
                      <a:noFill/>
                    </a:lnR>
                    <a:lnT>
                      <a:noFill/>
                    </a:lnT>
                    <a:lnB>
                      <a:noFill/>
                    </a:lnB>
                  </a:tcPr>
                </a:tc>
                <a:tc>
                  <a:txBody>
                    <a:bodyPr/>
                    <a:lstStyle/>
                    <a:p>
                      <a:pPr algn="ctr" fontAlgn="b"/>
                      <a:r>
                        <a:rPr lang="en-US" sz="900" b="0" i="0" u="none" strike="noStrike">
                          <a:latin typeface="Arial"/>
                        </a:rPr>
                        <a:t>67</a:t>
                      </a:r>
                    </a:p>
                  </a:txBody>
                  <a:tcPr marL="0" marR="0" marT="0" marB="0" anchor="b">
                    <a:lnL>
                      <a:noFill/>
                    </a:lnL>
                    <a:lnR>
                      <a:noFill/>
                    </a:lnR>
                    <a:lnT>
                      <a:noFill/>
                    </a:lnT>
                    <a:lnB>
                      <a:noFill/>
                    </a:lnB>
                  </a:tcPr>
                </a:tc>
                <a:tc>
                  <a:txBody>
                    <a:bodyPr/>
                    <a:lstStyle/>
                    <a:p>
                      <a:pPr algn="ctr" fontAlgn="b"/>
                      <a:r>
                        <a:rPr lang="en-US" sz="900" b="0" i="0" u="none" strike="noStrike">
                          <a:latin typeface="Arial"/>
                        </a:rPr>
                        <a:t>84</a:t>
                      </a:r>
                    </a:p>
                  </a:txBody>
                  <a:tcPr marL="0" marR="0" marT="0" marB="0" anchor="b">
                    <a:lnL>
                      <a:noFill/>
                    </a:lnL>
                    <a:lnR>
                      <a:noFill/>
                    </a:lnR>
                    <a:lnT>
                      <a:noFill/>
                    </a:lnT>
                    <a:lnB>
                      <a:noFill/>
                    </a:lnB>
                  </a:tcPr>
                </a:tc>
                <a:tc>
                  <a:txBody>
                    <a:bodyPr/>
                    <a:lstStyle/>
                    <a:p>
                      <a:pPr algn="ctr" fontAlgn="b"/>
                      <a:r>
                        <a:rPr lang="en-US" sz="900" b="0" i="0" u="none" strike="noStrike">
                          <a:latin typeface="Arial"/>
                        </a:rPr>
                        <a:t>98</a:t>
                      </a:r>
                    </a:p>
                  </a:txBody>
                  <a:tcPr marL="0" marR="0" marT="0" marB="0" anchor="b">
                    <a:lnL>
                      <a:noFill/>
                    </a:lnL>
                    <a:lnR>
                      <a:noFill/>
                    </a:lnR>
                    <a:lnT>
                      <a:noFill/>
                    </a:lnT>
                    <a:lnB>
                      <a:noFill/>
                    </a:lnB>
                  </a:tcPr>
                </a:tc>
                <a:tc>
                  <a:txBody>
                    <a:bodyPr/>
                    <a:lstStyle/>
                    <a:p>
                      <a:pPr algn="ctr" fontAlgn="b"/>
                      <a:r>
                        <a:rPr lang="en-US" sz="900" b="0" i="0" u="none" strike="noStrike">
                          <a:latin typeface="Arial"/>
                        </a:rPr>
                        <a:t>65</a:t>
                      </a:r>
                    </a:p>
                  </a:txBody>
                  <a:tcPr marL="0" marR="0" marT="0" marB="0" anchor="b">
                    <a:lnL>
                      <a:noFill/>
                    </a:lnL>
                    <a:lnR>
                      <a:noFill/>
                    </a:lnR>
                    <a:lnT>
                      <a:noFill/>
                    </a:lnT>
                    <a:lnB>
                      <a:noFill/>
                    </a:lnB>
                  </a:tcPr>
                </a:tc>
                <a:tc>
                  <a:txBody>
                    <a:bodyPr/>
                    <a:lstStyle/>
                    <a:p>
                      <a:pPr algn="ctr" fontAlgn="b"/>
                      <a:r>
                        <a:rPr lang="en-US" sz="900" b="0" i="0" u="none" strike="noStrike">
                          <a:latin typeface="Arial"/>
                        </a:rPr>
                        <a:t>108</a:t>
                      </a:r>
                    </a:p>
                  </a:txBody>
                  <a:tcPr marL="0" marR="0" marT="0" marB="0" anchor="b">
                    <a:lnL>
                      <a:noFill/>
                    </a:lnL>
                    <a:lnR>
                      <a:noFill/>
                    </a:lnR>
                    <a:lnT>
                      <a:noFill/>
                    </a:lnT>
                    <a:lnB>
                      <a:noFill/>
                    </a:lnB>
                  </a:tcPr>
                </a:tc>
                <a:tc>
                  <a:txBody>
                    <a:bodyPr/>
                    <a:lstStyle/>
                    <a:p>
                      <a:pPr algn="ctr" fontAlgn="b"/>
                      <a:r>
                        <a:rPr lang="en-US" sz="900" b="0" i="0" u="none" strike="noStrike">
                          <a:latin typeface="Arial"/>
                        </a:rPr>
                        <a:t>55</a:t>
                      </a:r>
                    </a:p>
                  </a:txBody>
                  <a:tcPr marL="0" marR="0" marT="0" marB="0" anchor="b">
                    <a:lnL>
                      <a:noFill/>
                    </a:lnL>
                    <a:lnR>
                      <a:noFill/>
                    </a:lnR>
                    <a:lnT>
                      <a:noFill/>
                    </a:lnT>
                    <a:lnB>
                      <a:noFill/>
                    </a:lnB>
                  </a:tcPr>
                </a:tc>
                <a:tc>
                  <a:txBody>
                    <a:bodyPr/>
                    <a:lstStyle/>
                    <a:p>
                      <a:pPr algn="ctr" fontAlgn="b"/>
                      <a:r>
                        <a:rPr lang="en-US" sz="900" b="0" i="0" u="none" strike="noStrike">
                          <a:latin typeface="Arial"/>
                        </a:rPr>
                        <a:t>1000000</a:t>
                      </a:r>
                    </a:p>
                  </a:txBody>
                  <a:tcPr marL="0" marR="0" marT="0" marB="0" anchor="b">
                    <a:lnL>
                      <a:noFill/>
                    </a:lnL>
                    <a:lnR>
                      <a:noFill/>
                    </a:lnR>
                    <a:lnT>
                      <a:noFill/>
                    </a:lnT>
                    <a:lnB>
                      <a:noFill/>
                    </a:lnB>
                  </a:tcPr>
                </a:tc>
                <a:tc>
                  <a:txBody>
                    <a:bodyPr/>
                    <a:lstStyle/>
                    <a:p>
                      <a:pPr algn="ctr" fontAlgn="b"/>
                      <a:r>
                        <a:rPr lang="en-US" sz="900" b="0" i="0" u="none" strike="noStrike" dirty="0">
                          <a:latin typeface="Arial"/>
                        </a:rPr>
                        <a:t>73</a:t>
                      </a:r>
                    </a:p>
                  </a:txBody>
                  <a:tcPr marL="0" marR="0" marT="0" marB="0" anchor="b">
                    <a:lnL>
                      <a:noFill/>
                    </a:lnL>
                    <a:lnR>
                      <a:noFill/>
                    </a:lnR>
                    <a:lnT>
                      <a:noFill/>
                    </a:lnT>
                    <a:lnB>
                      <a:noFill/>
                    </a:lnB>
                  </a:tcPr>
                </a:tc>
                <a:tc>
                  <a:txBody>
                    <a:bodyPr/>
                    <a:lstStyle/>
                    <a:p>
                      <a:pPr algn="ctr" fontAlgn="b"/>
                      <a:r>
                        <a:rPr lang="en-US" sz="900" b="0" i="0" u="none" strike="noStrike" dirty="0">
                          <a:latin typeface="Arial"/>
                        </a:rPr>
                        <a:t>77</a:t>
                      </a:r>
                    </a:p>
                  </a:txBody>
                  <a:tcPr marL="0" marR="0" marT="0" marB="0" anchor="b">
                    <a:lnL>
                      <a:noFill/>
                    </a:lnL>
                    <a:lnR>
                      <a:noFill/>
                    </a:lnR>
                    <a:lnT>
                      <a:noFill/>
                    </a:lnT>
                    <a:lnB>
                      <a:noFill/>
                    </a:lnB>
                  </a:tcPr>
                </a:tc>
                <a:tc>
                  <a:txBody>
                    <a:bodyPr/>
                    <a:lstStyle/>
                    <a:p>
                      <a:pPr algn="ctr" fontAlgn="b"/>
                      <a:r>
                        <a:rPr lang="en-US" sz="900" b="0" i="0" u="none" strike="noStrike">
                          <a:latin typeface="Arial"/>
                        </a:rPr>
                        <a:t>57</a:t>
                      </a:r>
                    </a:p>
                  </a:txBody>
                  <a:tcPr marL="0" marR="0" marT="0" marB="0" anchor="b">
                    <a:lnL>
                      <a:noFill/>
                    </a:lnL>
                    <a:lnR>
                      <a:noFill/>
                    </a:lnR>
                    <a:lnT>
                      <a:noFill/>
                    </a:lnT>
                    <a:lnB>
                      <a:noFill/>
                    </a:lnB>
                  </a:tcPr>
                </a:tc>
                <a:tc>
                  <a:txBody>
                    <a:bodyPr/>
                    <a:lstStyle/>
                    <a:p>
                      <a:pPr algn="ctr" fontAlgn="b"/>
                      <a:r>
                        <a:rPr lang="en-US" sz="900" b="0" i="0" u="none" strike="noStrike">
                          <a:latin typeface="Arial"/>
                        </a:rPr>
                        <a:t>70</a:t>
                      </a:r>
                    </a:p>
                  </a:txBody>
                  <a:tcPr marL="0" marR="0" marT="0" marB="0" anchor="b">
                    <a:lnL>
                      <a:noFill/>
                    </a:lnL>
                    <a:lnR>
                      <a:noFill/>
                    </a:lnR>
                    <a:lnT>
                      <a:noFill/>
                    </a:lnT>
                    <a:lnB>
                      <a:noFill/>
                    </a:lnB>
                  </a:tcPr>
                </a:tc>
                <a:tc>
                  <a:txBody>
                    <a:bodyPr/>
                    <a:lstStyle/>
                    <a:p>
                      <a:pPr algn="ctr" fontAlgn="b"/>
                      <a:r>
                        <a:rPr lang="en-US" sz="900" b="0" i="0" u="none" strike="noStrike">
                          <a:latin typeface="Arial"/>
                        </a:rPr>
                        <a:t>78</a:t>
                      </a:r>
                    </a:p>
                  </a:txBody>
                  <a:tcPr marL="0" marR="0" marT="0" marB="0" anchor="b">
                    <a:lnL>
                      <a:noFill/>
                    </a:lnL>
                    <a:lnR w="6350" cap="flat" cmpd="sng" algn="ctr">
                      <a:solidFill>
                        <a:srgbClr val="000000"/>
                      </a:solidFill>
                      <a:prstDash val="solid"/>
                      <a:round/>
                      <a:headEnd type="none" w="med" len="med"/>
                      <a:tailEnd type="none" w="med" len="med"/>
                    </a:lnR>
                    <a:lnT>
                      <a:noFill/>
                    </a:lnT>
                    <a:lnB>
                      <a:noFill/>
                    </a:lnB>
                  </a:tcPr>
                </a:tc>
              </a:tr>
              <a:tr h="406400">
                <a:tc>
                  <a:txBody>
                    <a:bodyPr/>
                    <a:lstStyle/>
                    <a:p>
                      <a:pPr algn="l" fontAlgn="b"/>
                      <a:r>
                        <a:rPr lang="es-ES" sz="700" b="0" i="0" u="none" strike="noStrike">
                          <a:latin typeface="Arial"/>
                        </a:rPr>
                        <a:t>10 Lincoln Center Plaza, 10023</a:t>
                      </a:r>
                    </a:p>
                  </a:txBody>
                  <a:tcPr marL="0" marR="0" marT="0"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latin typeface="Arial"/>
                        </a:rPr>
                        <a:t>38</a:t>
                      </a:r>
                    </a:p>
                  </a:txBody>
                  <a:tcPr marL="0" marR="0" marT="0"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latin typeface="Arial"/>
                        </a:rPr>
                        <a:t>50</a:t>
                      </a:r>
                    </a:p>
                  </a:txBody>
                  <a:tcPr marL="0" marR="0" marT="0" marB="0" anchor="b">
                    <a:lnL>
                      <a:noFill/>
                    </a:lnL>
                    <a:lnR>
                      <a:noFill/>
                    </a:lnR>
                    <a:lnT>
                      <a:noFill/>
                    </a:lnT>
                    <a:lnB>
                      <a:noFill/>
                    </a:lnB>
                  </a:tcPr>
                </a:tc>
                <a:tc>
                  <a:txBody>
                    <a:bodyPr/>
                    <a:lstStyle/>
                    <a:p>
                      <a:pPr algn="ctr" fontAlgn="b"/>
                      <a:r>
                        <a:rPr lang="en-US" sz="900" b="0" i="0" u="none" strike="noStrike">
                          <a:latin typeface="Arial"/>
                        </a:rPr>
                        <a:t>41</a:t>
                      </a:r>
                    </a:p>
                  </a:txBody>
                  <a:tcPr marL="0" marR="0" marT="0" marB="0" anchor="b">
                    <a:lnL>
                      <a:noFill/>
                    </a:lnL>
                    <a:lnR>
                      <a:noFill/>
                    </a:lnR>
                    <a:lnT>
                      <a:noFill/>
                    </a:lnT>
                    <a:lnB>
                      <a:noFill/>
                    </a:lnB>
                  </a:tcPr>
                </a:tc>
                <a:tc>
                  <a:txBody>
                    <a:bodyPr/>
                    <a:lstStyle/>
                    <a:p>
                      <a:pPr algn="ctr" fontAlgn="b"/>
                      <a:r>
                        <a:rPr lang="en-US" sz="900" b="0" i="0" u="none" strike="noStrike">
                          <a:latin typeface="Arial"/>
                        </a:rPr>
                        <a:t>36</a:t>
                      </a:r>
                    </a:p>
                  </a:txBody>
                  <a:tcPr marL="0" marR="0" marT="0" marB="0" anchor="b">
                    <a:lnL>
                      <a:noFill/>
                    </a:lnL>
                    <a:lnR>
                      <a:noFill/>
                    </a:lnR>
                    <a:lnT>
                      <a:noFill/>
                    </a:lnT>
                    <a:lnB>
                      <a:noFill/>
                    </a:lnB>
                  </a:tcPr>
                </a:tc>
                <a:tc>
                  <a:txBody>
                    <a:bodyPr/>
                    <a:lstStyle/>
                    <a:p>
                      <a:pPr algn="ctr" fontAlgn="b"/>
                      <a:r>
                        <a:rPr lang="en-US" sz="900" b="0" i="0" u="none" strike="noStrike">
                          <a:latin typeface="Arial"/>
                        </a:rPr>
                        <a:t>41</a:t>
                      </a:r>
                    </a:p>
                  </a:txBody>
                  <a:tcPr marL="0" marR="0" marT="0" marB="0" anchor="b">
                    <a:lnL>
                      <a:noFill/>
                    </a:lnL>
                    <a:lnR>
                      <a:noFill/>
                    </a:lnR>
                    <a:lnT>
                      <a:noFill/>
                    </a:lnT>
                    <a:lnB>
                      <a:noFill/>
                    </a:lnB>
                  </a:tcPr>
                </a:tc>
                <a:tc>
                  <a:txBody>
                    <a:bodyPr/>
                    <a:lstStyle/>
                    <a:p>
                      <a:pPr algn="ctr" fontAlgn="b"/>
                      <a:r>
                        <a:rPr lang="en-US" sz="900" b="0" i="0" u="none" strike="noStrike">
                          <a:latin typeface="Arial"/>
                        </a:rPr>
                        <a:t>4</a:t>
                      </a:r>
                    </a:p>
                  </a:txBody>
                  <a:tcPr marL="0" marR="0" marT="0" marB="0" anchor="b">
                    <a:lnL>
                      <a:noFill/>
                    </a:lnL>
                    <a:lnR>
                      <a:noFill/>
                    </a:lnR>
                    <a:lnT>
                      <a:noFill/>
                    </a:lnT>
                    <a:lnB>
                      <a:noFill/>
                    </a:lnB>
                  </a:tcPr>
                </a:tc>
                <a:tc>
                  <a:txBody>
                    <a:bodyPr/>
                    <a:lstStyle/>
                    <a:p>
                      <a:pPr algn="ctr" fontAlgn="b"/>
                      <a:r>
                        <a:rPr lang="en-US" sz="900" b="0" i="0" u="none" strike="noStrike">
                          <a:latin typeface="Arial"/>
                        </a:rPr>
                        <a:t>80</a:t>
                      </a:r>
                    </a:p>
                  </a:txBody>
                  <a:tcPr marL="0" marR="0" marT="0" marB="0" anchor="b">
                    <a:lnL>
                      <a:noFill/>
                    </a:lnL>
                    <a:lnR>
                      <a:noFill/>
                    </a:lnR>
                    <a:lnT>
                      <a:noFill/>
                    </a:lnT>
                    <a:lnB>
                      <a:noFill/>
                    </a:lnB>
                  </a:tcPr>
                </a:tc>
                <a:tc>
                  <a:txBody>
                    <a:bodyPr/>
                    <a:lstStyle/>
                    <a:p>
                      <a:pPr algn="ctr" fontAlgn="b"/>
                      <a:r>
                        <a:rPr lang="en-US" sz="900" b="0" i="0" u="none" strike="noStrike">
                          <a:latin typeface="Arial"/>
                        </a:rPr>
                        <a:t>16</a:t>
                      </a:r>
                    </a:p>
                  </a:txBody>
                  <a:tcPr marL="0" marR="0" marT="0" marB="0" anchor="b">
                    <a:lnL>
                      <a:noFill/>
                    </a:lnL>
                    <a:lnR>
                      <a:noFill/>
                    </a:lnR>
                    <a:lnT>
                      <a:noFill/>
                    </a:lnT>
                    <a:lnB>
                      <a:noFill/>
                    </a:lnB>
                  </a:tcPr>
                </a:tc>
                <a:tc>
                  <a:txBody>
                    <a:bodyPr/>
                    <a:lstStyle/>
                    <a:p>
                      <a:pPr algn="ctr" fontAlgn="b"/>
                      <a:r>
                        <a:rPr lang="en-US" sz="900" b="0" i="0" u="none" strike="noStrike">
                          <a:latin typeface="Arial"/>
                        </a:rPr>
                        <a:t>73</a:t>
                      </a:r>
                    </a:p>
                  </a:txBody>
                  <a:tcPr marL="0" marR="0" marT="0" marB="0" anchor="b">
                    <a:lnL>
                      <a:noFill/>
                    </a:lnL>
                    <a:lnR>
                      <a:noFill/>
                    </a:lnR>
                    <a:lnT>
                      <a:noFill/>
                    </a:lnT>
                    <a:lnB>
                      <a:noFill/>
                    </a:lnB>
                  </a:tcPr>
                </a:tc>
                <a:tc>
                  <a:txBody>
                    <a:bodyPr/>
                    <a:lstStyle/>
                    <a:p>
                      <a:pPr algn="ctr" fontAlgn="b"/>
                      <a:r>
                        <a:rPr lang="en-US" sz="900" b="0" i="0" u="none" strike="noStrike">
                          <a:latin typeface="Arial"/>
                        </a:rPr>
                        <a:t>1000000</a:t>
                      </a:r>
                    </a:p>
                  </a:txBody>
                  <a:tcPr marL="0" marR="0" marT="0" marB="0" anchor="b">
                    <a:lnL>
                      <a:noFill/>
                    </a:lnL>
                    <a:lnR>
                      <a:noFill/>
                    </a:lnR>
                    <a:lnT>
                      <a:noFill/>
                    </a:lnT>
                    <a:lnB>
                      <a:noFill/>
                    </a:lnB>
                  </a:tcPr>
                </a:tc>
                <a:tc>
                  <a:txBody>
                    <a:bodyPr/>
                    <a:lstStyle/>
                    <a:p>
                      <a:pPr algn="ctr" fontAlgn="b"/>
                      <a:r>
                        <a:rPr lang="en-US" sz="900" b="0" i="0" u="none" strike="noStrike" dirty="0">
                          <a:latin typeface="Arial"/>
                        </a:rPr>
                        <a:t>27</a:t>
                      </a:r>
                    </a:p>
                  </a:txBody>
                  <a:tcPr marL="0" marR="0" marT="0" marB="0" anchor="b">
                    <a:lnL>
                      <a:noFill/>
                    </a:lnL>
                    <a:lnR>
                      <a:noFill/>
                    </a:lnR>
                    <a:lnT>
                      <a:noFill/>
                    </a:lnT>
                    <a:lnB>
                      <a:noFill/>
                    </a:lnB>
                  </a:tcPr>
                </a:tc>
                <a:tc>
                  <a:txBody>
                    <a:bodyPr/>
                    <a:lstStyle/>
                    <a:p>
                      <a:pPr algn="ctr" fontAlgn="b"/>
                      <a:r>
                        <a:rPr lang="en-US" sz="900" b="0" i="0" u="none" strike="noStrike">
                          <a:latin typeface="Arial"/>
                        </a:rPr>
                        <a:t>16</a:t>
                      </a:r>
                    </a:p>
                  </a:txBody>
                  <a:tcPr marL="0" marR="0" marT="0" marB="0" anchor="b">
                    <a:lnL>
                      <a:noFill/>
                    </a:lnL>
                    <a:lnR>
                      <a:noFill/>
                    </a:lnR>
                    <a:lnT>
                      <a:noFill/>
                    </a:lnT>
                    <a:lnB>
                      <a:noFill/>
                    </a:lnB>
                  </a:tcPr>
                </a:tc>
                <a:tc>
                  <a:txBody>
                    <a:bodyPr/>
                    <a:lstStyle/>
                    <a:p>
                      <a:pPr algn="ctr" fontAlgn="b"/>
                      <a:r>
                        <a:rPr lang="en-US" sz="900" b="0" i="0" u="none" strike="noStrike">
                          <a:latin typeface="Arial"/>
                        </a:rPr>
                        <a:t>40</a:t>
                      </a:r>
                    </a:p>
                  </a:txBody>
                  <a:tcPr marL="0" marR="0" marT="0" marB="0" anchor="b">
                    <a:lnL>
                      <a:noFill/>
                    </a:lnL>
                    <a:lnR>
                      <a:noFill/>
                    </a:lnR>
                    <a:lnT>
                      <a:noFill/>
                    </a:lnT>
                    <a:lnB>
                      <a:noFill/>
                    </a:lnB>
                  </a:tcPr>
                </a:tc>
                <a:tc>
                  <a:txBody>
                    <a:bodyPr/>
                    <a:lstStyle/>
                    <a:p>
                      <a:pPr algn="ctr" fontAlgn="b"/>
                      <a:r>
                        <a:rPr lang="en-US" sz="900" b="0" i="0" u="none" strike="noStrike">
                          <a:latin typeface="Arial"/>
                        </a:rPr>
                        <a:t>23</a:t>
                      </a:r>
                    </a:p>
                  </a:txBody>
                  <a:tcPr marL="0" marR="0" marT="0" marB="0" anchor="b">
                    <a:lnL>
                      <a:noFill/>
                    </a:lnL>
                    <a:lnR w="6350" cap="flat" cmpd="sng" algn="ctr">
                      <a:solidFill>
                        <a:srgbClr val="000000"/>
                      </a:solidFill>
                      <a:prstDash val="solid"/>
                      <a:round/>
                      <a:headEnd type="none" w="med" len="med"/>
                      <a:tailEnd type="none" w="med" len="med"/>
                    </a:lnR>
                    <a:lnT>
                      <a:noFill/>
                    </a:lnT>
                    <a:lnB>
                      <a:noFill/>
                    </a:lnB>
                  </a:tcPr>
                </a:tc>
              </a:tr>
              <a:tr h="406400">
                <a:tc>
                  <a:txBody>
                    <a:bodyPr/>
                    <a:lstStyle/>
                    <a:p>
                      <a:pPr algn="l" fontAlgn="b"/>
                      <a:r>
                        <a:rPr lang="en-US" sz="700" b="0" i="0" u="none" strike="noStrike">
                          <a:latin typeface="Arial"/>
                        </a:rPr>
                        <a:t>Met 1000 5th Avenue, 10028</a:t>
                      </a:r>
                    </a:p>
                  </a:txBody>
                  <a:tcPr marL="0" marR="0" marT="0"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latin typeface="Arial"/>
                        </a:rPr>
                        <a:t>36</a:t>
                      </a:r>
                    </a:p>
                  </a:txBody>
                  <a:tcPr marL="0" marR="0" marT="0"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latin typeface="Arial"/>
                        </a:rPr>
                        <a:t>47</a:t>
                      </a:r>
                    </a:p>
                  </a:txBody>
                  <a:tcPr marL="0" marR="0" marT="0" marB="0" anchor="b">
                    <a:lnL>
                      <a:noFill/>
                    </a:lnL>
                    <a:lnR>
                      <a:noFill/>
                    </a:lnR>
                    <a:lnT>
                      <a:noFill/>
                    </a:lnT>
                    <a:lnB>
                      <a:noFill/>
                    </a:lnB>
                  </a:tcPr>
                </a:tc>
                <a:tc>
                  <a:txBody>
                    <a:bodyPr/>
                    <a:lstStyle/>
                    <a:p>
                      <a:pPr algn="ctr" fontAlgn="b"/>
                      <a:r>
                        <a:rPr lang="en-US" sz="900" b="0" i="0" u="none" strike="noStrike">
                          <a:latin typeface="Arial"/>
                        </a:rPr>
                        <a:t>49</a:t>
                      </a:r>
                    </a:p>
                  </a:txBody>
                  <a:tcPr marL="0" marR="0" marT="0" marB="0" anchor="b">
                    <a:lnL>
                      <a:noFill/>
                    </a:lnL>
                    <a:lnR>
                      <a:noFill/>
                    </a:lnR>
                    <a:lnT>
                      <a:noFill/>
                    </a:lnT>
                    <a:lnB>
                      <a:noFill/>
                    </a:lnB>
                  </a:tcPr>
                </a:tc>
                <a:tc>
                  <a:txBody>
                    <a:bodyPr/>
                    <a:lstStyle/>
                    <a:p>
                      <a:pPr algn="ctr" fontAlgn="b"/>
                      <a:r>
                        <a:rPr lang="en-US" sz="900" b="0" i="0" u="none" strike="noStrike">
                          <a:latin typeface="Arial"/>
                        </a:rPr>
                        <a:t>38</a:t>
                      </a:r>
                    </a:p>
                  </a:txBody>
                  <a:tcPr marL="0" marR="0" marT="0" marB="0" anchor="b">
                    <a:lnL>
                      <a:noFill/>
                    </a:lnL>
                    <a:lnR>
                      <a:noFill/>
                    </a:lnR>
                    <a:lnT>
                      <a:noFill/>
                    </a:lnT>
                    <a:lnB>
                      <a:noFill/>
                    </a:lnB>
                  </a:tcPr>
                </a:tc>
                <a:tc>
                  <a:txBody>
                    <a:bodyPr/>
                    <a:lstStyle/>
                    <a:p>
                      <a:pPr algn="ctr" fontAlgn="b"/>
                      <a:r>
                        <a:rPr lang="en-US" sz="900" b="0" i="0" u="none" strike="noStrike">
                          <a:latin typeface="Arial"/>
                        </a:rPr>
                        <a:t>49</a:t>
                      </a:r>
                    </a:p>
                  </a:txBody>
                  <a:tcPr marL="0" marR="0" marT="0" marB="0" anchor="b">
                    <a:lnL>
                      <a:noFill/>
                    </a:lnL>
                    <a:lnR>
                      <a:noFill/>
                    </a:lnR>
                    <a:lnT>
                      <a:noFill/>
                    </a:lnT>
                    <a:lnB>
                      <a:noFill/>
                    </a:lnB>
                  </a:tcPr>
                </a:tc>
                <a:tc>
                  <a:txBody>
                    <a:bodyPr/>
                    <a:lstStyle/>
                    <a:p>
                      <a:pPr algn="ctr" fontAlgn="b"/>
                      <a:r>
                        <a:rPr lang="en-US" sz="900" b="0" i="0" u="none" strike="noStrike">
                          <a:latin typeface="Arial"/>
                        </a:rPr>
                        <a:t>18</a:t>
                      </a:r>
                    </a:p>
                  </a:txBody>
                  <a:tcPr marL="0" marR="0" marT="0" marB="0" anchor="b">
                    <a:lnL>
                      <a:noFill/>
                    </a:lnL>
                    <a:lnR>
                      <a:noFill/>
                    </a:lnR>
                    <a:lnT>
                      <a:noFill/>
                    </a:lnT>
                    <a:lnB>
                      <a:noFill/>
                    </a:lnB>
                  </a:tcPr>
                </a:tc>
                <a:tc>
                  <a:txBody>
                    <a:bodyPr/>
                    <a:lstStyle/>
                    <a:p>
                      <a:pPr algn="ctr" fontAlgn="b"/>
                      <a:r>
                        <a:rPr lang="en-US" sz="900" b="0" i="0" u="none" strike="noStrike">
                          <a:latin typeface="Arial"/>
                        </a:rPr>
                        <a:t>88</a:t>
                      </a:r>
                    </a:p>
                  </a:txBody>
                  <a:tcPr marL="0" marR="0" marT="0" marB="0" anchor="b">
                    <a:lnL>
                      <a:noFill/>
                    </a:lnL>
                    <a:lnR>
                      <a:noFill/>
                    </a:lnR>
                    <a:lnT>
                      <a:noFill/>
                    </a:lnT>
                    <a:lnB>
                      <a:noFill/>
                    </a:lnB>
                  </a:tcPr>
                </a:tc>
                <a:tc>
                  <a:txBody>
                    <a:bodyPr/>
                    <a:lstStyle/>
                    <a:p>
                      <a:pPr algn="ctr" fontAlgn="b"/>
                      <a:r>
                        <a:rPr lang="en-US" sz="900" b="0" i="0" u="none" strike="noStrike">
                          <a:latin typeface="Arial"/>
                        </a:rPr>
                        <a:t>25</a:t>
                      </a:r>
                    </a:p>
                  </a:txBody>
                  <a:tcPr marL="0" marR="0" marT="0" marB="0" anchor="b">
                    <a:lnL>
                      <a:noFill/>
                    </a:lnL>
                    <a:lnR>
                      <a:noFill/>
                    </a:lnR>
                    <a:lnT>
                      <a:noFill/>
                    </a:lnT>
                    <a:lnB>
                      <a:noFill/>
                    </a:lnB>
                  </a:tcPr>
                </a:tc>
                <a:tc>
                  <a:txBody>
                    <a:bodyPr/>
                    <a:lstStyle/>
                    <a:p>
                      <a:pPr algn="ctr" fontAlgn="b"/>
                      <a:r>
                        <a:rPr lang="en-US" sz="900" b="0" i="0" u="none" strike="noStrike">
                          <a:latin typeface="Arial"/>
                        </a:rPr>
                        <a:t>77</a:t>
                      </a:r>
                    </a:p>
                  </a:txBody>
                  <a:tcPr marL="0" marR="0" marT="0" marB="0" anchor="b">
                    <a:lnL>
                      <a:noFill/>
                    </a:lnL>
                    <a:lnR>
                      <a:noFill/>
                    </a:lnR>
                    <a:lnT>
                      <a:noFill/>
                    </a:lnT>
                    <a:lnB>
                      <a:noFill/>
                    </a:lnB>
                  </a:tcPr>
                </a:tc>
                <a:tc>
                  <a:txBody>
                    <a:bodyPr/>
                    <a:lstStyle/>
                    <a:p>
                      <a:pPr algn="ctr" fontAlgn="b"/>
                      <a:r>
                        <a:rPr lang="en-US" sz="900" b="0" i="0" u="none" strike="noStrike">
                          <a:latin typeface="Arial"/>
                        </a:rPr>
                        <a:t>27</a:t>
                      </a:r>
                    </a:p>
                  </a:txBody>
                  <a:tcPr marL="0" marR="0" marT="0" marB="0" anchor="b">
                    <a:lnL>
                      <a:noFill/>
                    </a:lnL>
                    <a:lnR>
                      <a:noFill/>
                    </a:lnR>
                    <a:lnT>
                      <a:noFill/>
                    </a:lnT>
                    <a:lnB>
                      <a:noFill/>
                    </a:lnB>
                  </a:tcPr>
                </a:tc>
                <a:tc>
                  <a:txBody>
                    <a:bodyPr/>
                    <a:lstStyle/>
                    <a:p>
                      <a:pPr algn="ctr" fontAlgn="b"/>
                      <a:r>
                        <a:rPr lang="en-US" sz="900" b="0" i="0" u="none" strike="noStrike">
                          <a:latin typeface="Arial"/>
                        </a:rPr>
                        <a:t>1000000</a:t>
                      </a:r>
                    </a:p>
                  </a:txBody>
                  <a:tcPr marL="0" marR="0" marT="0" marB="0" anchor="b">
                    <a:lnL>
                      <a:noFill/>
                    </a:lnL>
                    <a:lnR>
                      <a:noFill/>
                    </a:lnR>
                    <a:lnT>
                      <a:noFill/>
                    </a:lnT>
                    <a:lnB>
                      <a:noFill/>
                    </a:lnB>
                  </a:tcPr>
                </a:tc>
                <a:tc>
                  <a:txBody>
                    <a:bodyPr/>
                    <a:lstStyle/>
                    <a:p>
                      <a:pPr algn="ctr" fontAlgn="b"/>
                      <a:r>
                        <a:rPr lang="en-US" sz="900" b="0" i="0" u="none" strike="noStrike" dirty="0">
                          <a:latin typeface="Arial"/>
                        </a:rPr>
                        <a:t>23</a:t>
                      </a:r>
                    </a:p>
                  </a:txBody>
                  <a:tcPr marL="0" marR="0" marT="0" marB="0" anchor="b">
                    <a:lnL>
                      <a:noFill/>
                    </a:lnL>
                    <a:lnR>
                      <a:noFill/>
                    </a:lnR>
                    <a:lnT>
                      <a:noFill/>
                    </a:lnT>
                    <a:lnB>
                      <a:noFill/>
                    </a:lnB>
                  </a:tcPr>
                </a:tc>
                <a:tc>
                  <a:txBody>
                    <a:bodyPr/>
                    <a:lstStyle/>
                    <a:p>
                      <a:pPr algn="ctr" fontAlgn="b"/>
                      <a:r>
                        <a:rPr lang="en-US" sz="900" b="0" i="0" u="none" strike="noStrike">
                          <a:latin typeface="Arial"/>
                        </a:rPr>
                        <a:t>45</a:t>
                      </a:r>
                    </a:p>
                  </a:txBody>
                  <a:tcPr marL="0" marR="0" marT="0" marB="0" anchor="b">
                    <a:lnL>
                      <a:noFill/>
                    </a:lnL>
                    <a:lnR>
                      <a:noFill/>
                    </a:lnR>
                    <a:lnT>
                      <a:noFill/>
                    </a:lnT>
                    <a:lnB>
                      <a:noFill/>
                    </a:lnB>
                  </a:tcPr>
                </a:tc>
                <a:tc>
                  <a:txBody>
                    <a:bodyPr/>
                    <a:lstStyle/>
                    <a:p>
                      <a:pPr algn="ctr" fontAlgn="b"/>
                      <a:r>
                        <a:rPr lang="en-US" sz="900" b="0" i="0" u="none" strike="noStrike">
                          <a:latin typeface="Arial"/>
                        </a:rPr>
                        <a:t>21</a:t>
                      </a:r>
                    </a:p>
                  </a:txBody>
                  <a:tcPr marL="0" marR="0" marT="0" marB="0" anchor="b">
                    <a:lnL>
                      <a:noFill/>
                    </a:lnL>
                    <a:lnR w="6350" cap="flat" cmpd="sng" algn="ctr">
                      <a:solidFill>
                        <a:srgbClr val="000000"/>
                      </a:solidFill>
                      <a:prstDash val="solid"/>
                      <a:round/>
                      <a:headEnd type="none" w="med" len="med"/>
                      <a:tailEnd type="none" w="med" len="med"/>
                    </a:lnR>
                    <a:lnT>
                      <a:noFill/>
                    </a:lnT>
                    <a:lnB>
                      <a:noFill/>
                    </a:lnB>
                  </a:tcPr>
                </a:tc>
              </a:tr>
              <a:tr h="203200">
                <a:tc>
                  <a:txBody>
                    <a:bodyPr/>
                    <a:lstStyle/>
                    <a:p>
                      <a:pPr algn="l" fontAlgn="b"/>
                      <a:r>
                        <a:rPr lang="pl-PL" sz="700" b="0" i="0" u="none" strike="noStrike">
                          <a:latin typeface="Arial"/>
                        </a:rPr>
                        <a:t>MoMa 11 W 53rd St</a:t>
                      </a:r>
                    </a:p>
                  </a:txBody>
                  <a:tcPr marL="0" marR="0" marT="0"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latin typeface="Arial"/>
                        </a:rPr>
                        <a:t>16</a:t>
                      </a:r>
                    </a:p>
                  </a:txBody>
                  <a:tcPr marL="0" marR="0" marT="0"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latin typeface="Arial"/>
                        </a:rPr>
                        <a:t>56</a:t>
                      </a:r>
                    </a:p>
                  </a:txBody>
                  <a:tcPr marL="0" marR="0" marT="0" marB="0" anchor="b">
                    <a:lnL>
                      <a:noFill/>
                    </a:lnL>
                    <a:lnR>
                      <a:noFill/>
                    </a:lnR>
                    <a:lnT>
                      <a:noFill/>
                    </a:lnT>
                    <a:lnB>
                      <a:noFill/>
                    </a:lnB>
                  </a:tcPr>
                </a:tc>
                <a:tc>
                  <a:txBody>
                    <a:bodyPr/>
                    <a:lstStyle/>
                    <a:p>
                      <a:pPr algn="ctr" fontAlgn="b"/>
                      <a:r>
                        <a:rPr lang="en-US" sz="900" b="0" i="0" u="none" strike="noStrike">
                          <a:latin typeface="Arial"/>
                        </a:rPr>
                        <a:t>42</a:t>
                      </a:r>
                    </a:p>
                  </a:txBody>
                  <a:tcPr marL="0" marR="0" marT="0" marB="0" anchor="b">
                    <a:lnL>
                      <a:noFill/>
                    </a:lnL>
                    <a:lnR>
                      <a:noFill/>
                    </a:lnR>
                    <a:lnT>
                      <a:noFill/>
                    </a:lnT>
                    <a:lnB>
                      <a:noFill/>
                    </a:lnB>
                  </a:tcPr>
                </a:tc>
                <a:tc>
                  <a:txBody>
                    <a:bodyPr/>
                    <a:lstStyle/>
                    <a:p>
                      <a:pPr algn="ctr" fontAlgn="b"/>
                      <a:r>
                        <a:rPr lang="en-US" sz="900" b="0" i="0" u="none" strike="noStrike">
                          <a:latin typeface="Arial"/>
                        </a:rPr>
                        <a:t>34</a:t>
                      </a:r>
                    </a:p>
                  </a:txBody>
                  <a:tcPr marL="0" marR="0" marT="0" marB="0" anchor="b">
                    <a:lnL>
                      <a:noFill/>
                    </a:lnL>
                    <a:lnR>
                      <a:noFill/>
                    </a:lnR>
                    <a:lnT>
                      <a:noFill/>
                    </a:lnT>
                    <a:lnB>
                      <a:noFill/>
                    </a:lnB>
                  </a:tcPr>
                </a:tc>
                <a:tc>
                  <a:txBody>
                    <a:bodyPr/>
                    <a:lstStyle/>
                    <a:p>
                      <a:pPr algn="ctr" fontAlgn="b"/>
                      <a:r>
                        <a:rPr lang="en-US" sz="900" b="0" i="0" u="none" strike="noStrike">
                          <a:latin typeface="Arial"/>
                        </a:rPr>
                        <a:t>42</a:t>
                      </a:r>
                    </a:p>
                  </a:txBody>
                  <a:tcPr marL="0" marR="0" marT="0" marB="0" anchor="b">
                    <a:lnL>
                      <a:noFill/>
                    </a:lnL>
                    <a:lnR>
                      <a:noFill/>
                    </a:lnR>
                    <a:lnT>
                      <a:noFill/>
                    </a:lnT>
                    <a:lnB>
                      <a:noFill/>
                    </a:lnB>
                  </a:tcPr>
                </a:tc>
                <a:tc>
                  <a:txBody>
                    <a:bodyPr/>
                    <a:lstStyle/>
                    <a:p>
                      <a:pPr algn="ctr" fontAlgn="b"/>
                      <a:r>
                        <a:rPr lang="en-US" sz="900" b="0" i="0" u="none" strike="noStrike">
                          <a:latin typeface="Arial"/>
                        </a:rPr>
                        <a:t>8</a:t>
                      </a:r>
                    </a:p>
                  </a:txBody>
                  <a:tcPr marL="0" marR="0" marT="0" marB="0" anchor="b">
                    <a:lnL>
                      <a:noFill/>
                    </a:lnL>
                    <a:lnR>
                      <a:noFill/>
                    </a:lnR>
                    <a:lnT>
                      <a:noFill/>
                    </a:lnT>
                    <a:lnB>
                      <a:noFill/>
                    </a:lnB>
                  </a:tcPr>
                </a:tc>
                <a:tc>
                  <a:txBody>
                    <a:bodyPr/>
                    <a:lstStyle/>
                    <a:p>
                      <a:pPr algn="ctr" fontAlgn="b"/>
                      <a:r>
                        <a:rPr lang="en-US" sz="900" b="0" i="0" u="none" strike="noStrike">
                          <a:latin typeface="Arial"/>
                        </a:rPr>
                        <a:t>74</a:t>
                      </a:r>
                    </a:p>
                  </a:txBody>
                  <a:tcPr marL="0" marR="0" marT="0" marB="0" anchor="b">
                    <a:lnL>
                      <a:noFill/>
                    </a:lnL>
                    <a:lnR>
                      <a:noFill/>
                    </a:lnR>
                    <a:lnT>
                      <a:noFill/>
                    </a:lnT>
                    <a:lnB>
                      <a:noFill/>
                    </a:lnB>
                  </a:tcPr>
                </a:tc>
                <a:tc>
                  <a:txBody>
                    <a:bodyPr/>
                    <a:lstStyle/>
                    <a:p>
                      <a:pPr algn="ctr" fontAlgn="b"/>
                      <a:r>
                        <a:rPr lang="en-US" sz="900" b="0" i="0" u="none" strike="noStrike">
                          <a:latin typeface="Arial"/>
                        </a:rPr>
                        <a:t>10</a:t>
                      </a:r>
                    </a:p>
                  </a:txBody>
                  <a:tcPr marL="0" marR="0" marT="0" marB="0" anchor="b">
                    <a:lnL>
                      <a:noFill/>
                    </a:lnL>
                    <a:lnR>
                      <a:noFill/>
                    </a:lnR>
                    <a:lnT>
                      <a:noFill/>
                    </a:lnT>
                    <a:lnB>
                      <a:noFill/>
                    </a:lnB>
                  </a:tcPr>
                </a:tc>
                <a:tc>
                  <a:txBody>
                    <a:bodyPr/>
                    <a:lstStyle/>
                    <a:p>
                      <a:pPr algn="ctr" fontAlgn="b"/>
                      <a:r>
                        <a:rPr lang="en-US" sz="900" b="0" i="0" u="none" strike="noStrike">
                          <a:latin typeface="Arial"/>
                        </a:rPr>
                        <a:t>57</a:t>
                      </a:r>
                    </a:p>
                  </a:txBody>
                  <a:tcPr marL="0" marR="0" marT="0" marB="0" anchor="b">
                    <a:lnL>
                      <a:noFill/>
                    </a:lnL>
                    <a:lnR>
                      <a:noFill/>
                    </a:lnR>
                    <a:lnT>
                      <a:noFill/>
                    </a:lnT>
                    <a:lnB>
                      <a:noFill/>
                    </a:lnB>
                  </a:tcPr>
                </a:tc>
                <a:tc>
                  <a:txBody>
                    <a:bodyPr/>
                    <a:lstStyle/>
                    <a:p>
                      <a:pPr algn="ctr" fontAlgn="b"/>
                      <a:r>
                        <a:rPr lang="en-US" sz="900" b="0" i="0" u="none" strike="noStrike">
                          <a:latin typeface="Arial"/>
                        </a:rPr>
                        <a:t>16</a:t>
                      </a:r>
                    </a:p>
                  </a:txBody>
                  <a:tcPr marL="0" marR="0" marT="0" marB="0" anchor="b">
                    <a:lnL>
                      <a:noFill/>
                    </a:lnL>
                    <a:lnR>
                      <a:noFill/>
                    </a:lnR>
                    <a:lnT>
                      <a:noFill/>
                    </a:lnT>
                    <a:lnB>
                      <a:noFill/>
                    </a:lnB>
                  </a:tcPr>
                </a:tc>
                <a:tc>
                  <a:txBody>
                    <a:bodyPr/>
                    <a:lstStyle/>
                    <a:p>
                      <a:pPr algn="ctr" fontAlgn="b"/>
                      <a:r>
                        <a:rPr lang="en-US" sz="900" b="0" i="0" u="none" strike="noStrike">
                          <a:latin typeface="Arial"/>
                        </a:rPr>
                        <a:t>23</a:t>
                      </a:r>
                    </a:p>
                  </a:txBody>
                  <a:tcPr marL="0" marR="0" marT="0" marB="0" anchor="b">
                    <a:lnL>
                      <a:noFill/>
                    </a:lnL>
                    <a:lnR>
                      <a:noFill/>
                    </a:lnR>
                    <a:lnT>
                      <a:noFill/>
                    </a:lnT>
                    <a:lnB>
                      <a:noFill/>
                    </a:lnB>
                  </a:tcPr>
                </a:tc>
                <a:tc>
                  <a:txBody>
                    <a:bodyPr/>
                    <a:lstStyle/>
                    <a:p>
                      <a:pPr algn="ctr" fontAlgn="b"/>
                      <a:r>
                        <a:rPr lang="en-US" sz="900" b="0" i="0" u="none" strike="noStrike">
                          <a:latin typeface="Arial"/>
                        </a:rPr>
                        <a:t>1000000</a:t>
                      </a:r>
                    </a:p>
                  </a:txBody>
                  <a:tcPr marL="0" marR="0" marT="0" marB="0" anchor="b">
                    <a:lnL>
                      <a:noFill/>
                    </a:lnL>
                    <a:lnR>
                      <a:noFill/>
                    </a:lnR>
                    <a:lnT>
                      <a:noFill/>
                    </a:lnT>
                    <a:lnB>
                      <a:noFill/>
                    </a:lnB>
                  </a:tcPr>
                </a:tc>
                <a:tc>
                  <a:txBody>
                    <a:bodyPr/>
                    <a:lstStyle/>
                    <a:p>
                      <a:pPr algn="ctr" fontAlgn="b"/>
                      <a:r>
                        <a:rPr lang="en-US" sz="900" b="0" i="0" u="none" strike="noStrike" dirty="0">
                          <a:latin typeface="Arial"/>
                        </a:rPr>
                        <a:t>35</a:t>
                      </a:r>
                    </a:p>
                  </a:txBody>
                  <a:tcPr marL="0" marR="0" marT="0" marB="0" anchor="b">
                    <a:lnL>
                      <a:noFill/>
                    </a:lnL>
                    <a:lnR>
                      <a:noFill/>
                    </a:lnR>
                    <a:lnT>
                      <a:noFill/>
                    </a:lnT>
                    <a:lnB>
                      <a:noFill/>
                    </a:lnB>
                  </a:tcPr>
                </a:tc>
                <a:tc>
                  <a:txBody>
                    <a:bodyPr/>
                    <a:lstStyle/>
                    <a:p>
                      <a:pPr algn="ctr" fontAlgn="b"/>
                      <a:r>
                        <a:rPr lang="en-US" sz="900" b="0" i="0" u="none" strike="noStrike">
                          <a:latin typeface="Arial"/>
                        </a:rPr>
                        <a:t>23</a:t>
                      </a:r>
                    </a:p>
                  </a:txBody>
                  <a:tcPr marL="0" marR="0" marT="0" marB="0" anchor="b">
                    <a:lnL>
                      <a:noFill/>
                    </a:lnL>
                    <a:lnR w="6350" cap="flat" cmpd="sng" algn="ctr">
                      <a:solidFill>
                        <a:srgbClr val="000000"/>
                      </a:solidFill>
                      <a:prstDash val="solid"/>
                      <a:round/>
                      <a:headEnd type="none" w="med" len="med"/>
                      <a:tailEnd type="none" w="med" len="med"/>
                    </a:lnR>
                    <a:lnT>
                      <a:noFill/>
                    </a:lnT>
                    <a:lnB>
                      <a:noFill/>
                    </a:lnB>
                  </a:tcPr>
                </a:tc>
              </a:tr>
              <a:tr h="304800">
                <a:tc>
                  <a:txBody>
                    <a:bodyPr/>
                    <a:lstStyle/>
                    <a:p>
                      <a:pPr algn="l" fontAlgn="b"/>
                      <a:r>
                        <a:rPr lang="en-US" sz="700" b="0" i="0" u="none" strike="noStrike">
                          <a:latin typeface="Arial"/>
                        </a:rPr>
                        <a:t>Peter Luger's, 10038</a:t>
                      </a:r>
                    </a:p>
                  </a:txBody>
                  <a:tcPr marL="0" marR="0" marT="0"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latin typeface="Arial"/>
                        </a:rPr>
                        <a:t>52</a:t>
                      </a:r>
                    </a:p>
                  </a:txBody>
                  <a:tcPr marL="0" marR="0" marT="0"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latin typeface="Arial"/>
                        </a:rPr>
                        <a:t>73</a:t>
                      </a:r>
                    </a:p>
                  </a:txBody>
                  <a:tcPr marL="0" marR="0" marT="0" marB="0" anchor="b">
                    <a:lnL>
                      <a:noFill/>
                    </a:lnL>
                    <a:lnR>
                      <a:noFill/>
                    </a:lnR>
                    <a:lnT>
                      <a:noFill/>
                    </a:lnT>
                    <a:lnB>
                      <a:noFill/>
                    </a:lnB>
                  </a:tcPr>
                </a:tc>
                <a:tc>
                  <a:txBody>
                    <a:bodyPr/>
                    <a:lstStyle/>
                    <a:p>
                      <a:pPr algn="ctr" fontAlgn="b"/>
                      <a:r>
                        <a:rPr lang="en-US" sz="900" b="0" i="0" u="none" strike="noStrike">
                          <a:latin typeface="Arial"/>
                        </a:rPr>
                        <a:t>38</a:t>
                      </a:r>
                    </a:p>
                  </a:txBody>
                  <a:tcPr marL="0" marR="0" marT="0" marB="0" anchor="b">
                    <a:lnL>
                      <a:noFill/>
                    </a:lnL>
                    <a:lnR>
                      <a:noFill/>
                    </a:lnR>
                    <a:lnT>
                      <a:noFill/>
                    </a:lnT>
                    <a:lnB>
                      <a:noFill/>
                    </a:lnB>
                  </a:tcPr>
                </a:tc>
                <a:tc>
                  <a:txBody>
                    <a:bodyPr/>
                    <a:lstStyle/>
                    <a:p>
                      <a:pPr algn="ctr" fontAlgn="b"/>
                      <a:r>
                        <a:rPr lang="en-US" sz="900" b="0" i="0" u="none" strike="noStrike">
                          <a:latin typeface="Arial"/>
                        </a:rPr>
                        <a:t>28</a:t>
                      </a:r>
                    </a:p>
                  </a:txBody>
                  <a:tcPr marL="0" marR="0" marT="0" marB="0" anchor="b">
                    <a:lnL>
                      <a:noFill/>
                    </a:lnL>
                    <a:lnR>
                      <a:noFill/>
                    </a:lnR>
                    <a:lnT>
                      <a:noFill/>
                    </a:lnT>
                    <a:lnB>
                      <a:noFill/>
                    </a:lnB>
                  </a:tcPr>
                </a:tc>
                <a:tc>
                  <a:txBody>
                    <a:bodyPr/>
                    <a:lstStyle/>
                    <a:p>
                      <a:pPr algn="ctr" fontAlgn="b"/>
                      <a:r>
                        <a:rPr lang="en-US" sz="900" b="0" i="0" u="none" strike="noStrike">
                          <a:latin typeface="Arial"/>
                        </a:rPr>
                        <a:t>70</a:t>
                      </a:r>
                    </a:p>
                  </a:txBody>
                  <a:tcPr marL="0" marR="0" marT="0" marB="0" anchor="b">
                    <a:lnL>
                      <a:noFill/>
                    </a:lnL>
                    <a:lnR>
                      <a:noFill/>
                    </a:lnR>
                    <a:lnT>
                      <a:noFill/>
                    </a:lnT>
                    <a:lnB>
                      <a:noFill/>
                    </a:lnB>
                  </a:tcPr>
                </a:tc>
                <a:tc>
                  <a:txBody>
                    <a:bodyPr/>
                    <a:lstStyle/>
                    <a:p>
                      <a:pPr algn="ctr" fontAlgn="b"/>
                      <a:r>
                        <a:rPr lang="en-US" sz="900" b="0" i="0" u="none" strike="noStrike">
                          <a:latin typeface="Arial"/>
                        </a:rPr>
                        <a:t>34</a:t>
                      </a:r>
                    </a:p>
                  </a:txBody>
                  <a:tcPr marL="0" marR="0" marT="0" marB="0" anchor="b">
                    <a:lnL>
                      <a:noFill/>
                    </a:lnL>
                    <a:lnR>
                      <a:noFill/>
                    </a:lnR>
                    <a:lnT>
                      <a:noFill/>
                    </a:lnT>
                    <a:lnB>
                      <a:noFill/>
                    </a:lnB>
                  </a:tcPr>
                </a:tc>
                <a:tc>
                  <a:txBody>
                    <a:bodyPr/>
                    <a:lstStyle/>
                    <a:p>
                      <a:pPr algn="ctr" fontAlgn="b"/>
                      <a:r>
                        <a:rPr lang="en-US" sz="900" b="0" i="0" u="none" strike="noStrike">
                          <a:latin typeface="Arial"/>
                        </a:rPr>
                        <a:t>77</a:t>
                      </a:r>
                    </a:p>
                  </a:txBody>
                  <a:tcPr marL="0" marR="0" marT="0" marB="0" anchor="b">
                    <a:lnL>
                      <a:noFill/>
                    </a:lnL>
                    <a:lnR>
                      <a:noFill/>
                    </a:lnR>
                    <a:lnT>
                      <a:noFill/>
                    </a:lnT>
                    <a:lnB>
                      <a:noFill/>
                    </a:lnB>
                  </a:tcPr>
                </a:tc>
                <a:tc>
                  <a:txBody>
                    <a:bodyPr/>
                    <a:lstStyle/>
                    <a:p>
                      <a:pPr algn="ctr" fontAlgn="b"/>
                      <a:r>
                        <a:rPr lang="en-US" sz="900" b="0" i="0" u="none" strike="noStrike">
                          <a:latin typeface="Arial"/>
                        </a:rPr>
                        <a:t>31</a:t>
                      </a:r>
                    </a:p>
                  </a:txBody>
                  <a:tcPr marL="0" marR="0" marT="0" marB="0" anchor="b">
                    <a:lnL>
                      <a:noFill/>
                    </a:lnL>
                    <a:lnR>
                      <a:noFill/>
                    </a:lnR>
                    <a:lnT>
                      <a:noFill/>
                    </a:lnT>
                    <a:lnB>
                      <a:noFill/>
                    </a:lnB>
                  </a:tcPr>
                </a:tc>
                <a:tc>
                  <a:txBody>
                    <a:bodyPr/>
                    <a:lstStyle/>
                    <a:p>
                      <a:pPr algn="ctr" fontAlgn="b"/>
                      <a:r>
                        <a:rPr lang="en-US" sz="900" b="0" i="0" u="none" strike="noStrike">
                          <a:latin typeface="Arial"/>
                        </a:rPr>
                        <a:t>70</a:t>
                      </a:r>
                    </a:p>
                  </a:txBody>
                  <a:tcPr marL="0" marR="0" marT="0" marB="0" anchor="b">
                    <a:lnL>
                      <a:noFill/>
                    </a:lnL>
                    <a:lnR>
                      <a:noFill/>
                    </a:lnR>
                    <a:lnT>
                      <a:noFill/>
                    </a:lnT>
                    <a:lnB>
                      <a:noFill/>
                    </a:lnB>
                  </a:tcPr>
                </a:tc>
                <a:tc>
                  <a:txBody>
                    <a:bodyPr/>
                    <a:lstStyle/>
                    <a:p>
                      <a:pPr algn="ctr" fontAlgn="b"/>
                      <a:r>
                        <a:rPr lang="en-US" sz="900" b="0" i="0" u="none" strike="noStrike">
                          <a:latin typeface="Arial"/>
                        </a:rPr>
                        <a:t>40</a:t>
                      </a:r>
                    </a:p>
                  </a:txBody>
                  <a:tcPr marL="0" marR="0" marT="0" marB="0" anchor="b">
                    <a:lnL>
                      <a:noFill/>
                    </a:lnL>
                    <a:lnR>
                      <a:noFill/>
                    </a:lnR>
                    <a:lnT>
                      <a:noFill/>
                    </a:lnT>
                    <a:lnB>
                      <a:noFill/>
                    </a:lnB>
                  </a:tcPr>
                </a:tc>
                <a:tc>
                  <a:txBody>
                    <a:bodyPr/>
                    <a:lstStyle/>
                    <a:p>
                      <a:pPr algn="ctr" fontAlgn="b"/>
                      <a:r>
                        <a:rPr lang="en-US" sz="900" b="0" i="0" u="none" strike="noStrike">
                          <a:latin typeface="Arial"/>
                        </a:rPr>
                        <a:t>45</a:t>
                      </a:r>
                    </a:p>
                  </a:txBody>
                  <a:tcPr marL="0" marR="0" marT="0" marB="0" anchor="b">
                    <a:lnL>
                      <a:noFill/>
                    </a:lnL>
                    <a:lnR>
                      <a:noFill/>
                    </a:lnR>
                    <a:lnT>
                      <a:noFill/>
                    </a:lnT>
                    <a:lnB>
                      <a:noFill/>
                    </a:lnB>
                  </a:tcPr>
                </a:tc>
                <a:tc>
                  <a:txBody>
                    <a:bodyPr/>
                    <a:lstStyle/>
                    <a:p>
                      <a:pPr algn="ctr" fontAlgn="b"/>
                      <a:r>
                        <a:rPr lang="en-US" sz="900" b="0" i="0" u="none" strike="noStrike">
                          <a:latin typeface="Arial"/>
                        </a:rPr>
                        <a:t>35</a:t>
                      </a:r>
                    </a:p>
                  </a:txBody>
                  <a:tcPr marL="0" marR="0" marT="0" marB="0" anchor="b">
                    <a:lnL>
                      <a:noFill/>
                    </a:lnL>
                    <a:lnR>
                      <a:noFill/>
                    </a:lnR>
                    <a:lnT>
                      <a:noFill/>
                    </a:lnT>
                    <a:lnB>
                      <a:noFill/>
                    </a:lnB>
                  </a:tcPr>
                </a:tc>
                <a:tc>
                  <a:txBody>
                    <a:bodyPr/>
                    <a:lstStyle/>
                    <a:p>
                      <a:pPr algn="ctr" fontAlgn="b"/>
                      <a:r>
                        <a:rPr lang="en-US" sz="900" b="0" i="0" u="none" strike="noStrike" dirty="0">
                          <a:latin typeface="Arial"/>
                        </a:rPr>
                        <a:t>1000000</a:t>
                      </a:r>
                    </a:p>
                  </a:txBody>
                  <a:tcPr marL="0" marR="0" marT="0" marB="0" anchor="b">
                    <a:lnL>
                      <a:noFill/>
                    </a:lnL>
                    <a:lnR>
                      <a:noFill/>
                    </a:lnR>
                    <a:lnT>
                      <a:noFill/>
                    </a:lnT>
                    <a:lnB>
                      <a:noFill/>
                    </a:lnB>
                  </a:tcPr>
                </a:tc>
                <a:tc>
                  <a:txBody>
                    <a:bodyPr/>
                    <a:lstStyle/>
                    <a:p>
                      <a:pPr algn="ctr" fontAlgn="b"/>
                      <a:r>
                        <a:rPr lang="en-US" sz="900" b="0" i="0" u="none" strike="noStrike">
                          <a:latin typeface="Arial"/>
                        </a:rPr>
                        <a:t>45</a:t>
                      </a:r>
                    </a:p>
                  </a:txBody>
                  <a:tcPr marL="0" marR="0" marT="0" marB="0" anchor="b">
                    <a:lnL>
                      <a:noFill/>
                    </a:lnL>
                    <a:lnR w="6350" cap="flat" cmpd="sng" algn="ctr">
                      <a:solidFill>
                        <a:srgbClr val="000000"/>
                      </a:solidFill>
                      <a:prstDash val="solid"/>
                      <a:round/>
                      <a:headEnd type="none" w="med" len="med"/>
                      <a:tailEnd type="none" w="med" len="med"/>
                    </a:lnR>
                    <a:lnT>
                      <a:noFill/>
                    </a:lnT>
                    <a:lnB>
                      <a:noFill/>
                    </a:lnB>
                  </a:tcPr>
                </a:tc>
              </a:tr>
              <a:tr h="203200">
                <a:tc>
                  <a:txBody>
                    <a:bodyPr/>
                    <a:lstStyle/>
                    <a:p>
                      <a:pPr algn="l" fontAlgn="b"/>
                      <a:r>
                        <a:rPr lang="en-US" sz="700" b="0" i="0" u="none" strike="noStrike">
                          <a:latin typeface="Arial"/>
                        </a:rPr>
                        <a:t>Yankee Stadium</a:t>
                      </a:r>
                    </a:p>
                  </a:txBody>
                  <a:tcPr marL="0" marR="0" marT="0"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latin typeface="Arial"/>
                        </a:rPr>
                        <a:t>37</a:t>
                      </a:r>
                    </a:p>
                  </a:txBody>
                  <a:tcPr marL="0" marR="0" marT="0" marB="0" anchor="b">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latin typeface="Arial"/>
                        </a:rPr>
                        <a:t>35</a:t>
                      </a: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latin typeface="Arial"/>
                        </a:rPr>
                        <a:t>51</a:t>
                      </a: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latin typeface="Arial"/>
                        </a:rPr>
                        <a:t>39</a:t>
                      </a: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latin typeface="Arial"/>
                        </a:rPr>
                        <a:t>30</a:t>
                      </a: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latin typeface="Arial"/>
                        </a:rPr>
                        <a:t>14</a:t>
                      </a: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latin typeface="Arial"/>
                        </a:rPr>
                        <a:t>89</a:t>
                      </a: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latin typeface="Arial"/>
                        </a:rPr>
                        <a:t>26</a:t>
                      </a: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latin typeface="Arial"/>
                        </a:rPr>
                        <a:t>78</a:t>
                      </a: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latin typeface="Arial"/>
                        </a:rPr>
                        <a:t>23</a:t>
                      </a: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latin typeface="Arial"/>
                        </a:rPr>
                        <a:t>21</a:t>
                      </a: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dirty="0">
                          <a:latin typeface="Arial"/>
                        </a:rPr>
                        <a:t>23</a:t>
                      </a: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dirty="0">
                          <a:latin typeface="Arial"/>
                        </a:rPr>
                        <a:t>45</a:t>
                      </a: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dirty="0">
                          <a:latin typeface="Arial"/>
                        </a:rPr>
                        <a:t>1000000</a:t>
                      </a:r>
                    </a:p>
                  </a:txBody>
                  <a:tcPr marL="0" marR="0" marT="0"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Model - Decision Variables</a:t>
            </a:r>
            <a:endParaRPr lang="en-US" dirty="0"/>
          </a:p>
        </p:txBody>
      </p:sp>
      <p:sp>
        <p:nvSpPr>
          <p:cNvPr id="3" name="Content Placeholder 2"/>
          <p:cNvSpPr>
            <a:spLocks noGrp="1"/>
          </p:cNvSpPr>
          <p:nvPr>
            <p:ph idx="1"/>
          </p:nvPr>
        </p:nvSpPr>
        <p:spPr>
          <a:xfrm>
            <a:off x="349624" y="1600200"/>
            <a:ext cx="7346576" cy="5029200"/>
          </a:xfrm>
        </p:spPr>
        <p:txBody>
          <a:bodyPr>
            <a:normAutofit lnSpcReduction="10000"/>
          </a:bodyPr>
          <a:lstStyle/>
          <a:p>
            <a:r>
              <a:rPr lang="en-US" dirty="0" smtClean="0"/>
              <a:t>Using a 14 by 14 matrix, we represent the decision to arrive and depart from each location with binary variables</a:t>
            </a:r>
          </a:p>
          <a:p>
            <a:r>
              <a:rPr lang="en-US" dirty="0" smtClean="0"/>
              <a:t>The constraint at the bottom prevents us from leaving from or arriving at a site more than once</a:t>
            </a:r>
          </a:p>
          <a:p>
            <a:r>
              <a:rPr lang="en-US" dirty="0" smtClean="0"/>
              <a:t>With the exception of leaving and returning to the airport, we are not required to visit any given attraction</a:t>
            </a:r>
          </a:p>
          <a:p>
            <a:r>
              <a:rPr lang="en-US" dirty="0" smtClean="0"/>
              <a:t>As sub-loops presented themselves we added additional constraints</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Model - Objective</a:t>
            </a:r>
            <a:endParaRPr lang="en-US" dirty="0"/>
          </a:p>
        </p:txBody>
      </p:sp>
      <p:sp>
        <p:nvSpPr>
          <p:cNvPr id="3" name="Content Placeholder 2"/>
          <p:cNvSpPr>
            <a:spLocks noGrp="1"/>
          </p:cNvSpPr>
          <p:nvPr>
            <p:ph idx="1"/>
          </p:nvPr>
        </p:nvSpPr>
        <p:spPr/>
        <p:txBody>
          <a:bodyPr/>
          <a:lstStyle/>
          <a:p>
            <a:r>
              <a:rPr lang="en-US" dirty="0" smtClean="0"/>
              <a:t>Because there are total levels of utility assigned to each location, we determine the maximum level of utility possible with solver by multiplying the utility for each location by either 0 or 1</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a:t>
            </a:r>
            <a:endParaRPr lang="en-US" dirty="0"/>
          </a:p>
        </p:txBody>
      </p:sp>
      <p:sp>
        <p:nvSpPr>
          <p:cNvPr id="3" name="Content Placeholder 2"/>
          <p:cNvSpPr>
            <a:spLocks noGrp="1"/>
          </p:cNvSpPr>
          <p:nvPr>
            <p:ph idx="1"/>
          </p:nvPr>
        </p:nvSpPr>
        <p:spPr/>
        <p:txBody>
          <a:bodyPr/>
          <a:lstStyle/>
          <a:p>
            <a:r>
              <a:rPr lang="en-US" dirty="0" smtClean="0"/>
              <a:t>Using the assigned levels of utility and the given number of minutes it takes to travel by subway between each location, we will visit 7 of the 13 sites and occupy the entire 480 minutes</a:t>
            </a:r>
          </a:p>
          <a:p>
            <a:r>
              <a:rPr lang="en-US" dirty="0" smtClean="0"/>
              <a:t>The optimal level of utility given the constraints is </a:t>
            </a:r>
            <a:r>
              <a:rPr lang="en-US" dirty="0" smtClean="0"/>
              <a:t>294 </a:t>
            </a:r>
            <a:r>
              <a:rPr lang="en-US" dirty="0" smtClean="0"/>
              <a:t>(out of a max of 520 if we had time to see everything)</a:t>
            </a:r>
            <a:endParaRPr 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etal">
  <a:themeElements>
    <a:clrScheme name="Metal">
      <a:dk1>
        <a:sysClr val="windowText" lastClr="000000"/>
      </a:dk1>
      <a:lt1>
        <a:sysClr val="window" lastClr="FFFFFF"/>
      </a:lt1>
      <a:dk2>
        <a:srgbClr val="32363B"/>
      </a:dk2>
      <a:lt2>
        <a:srgbClr val="CACFD3"/>
      </a:lt2>
      <a:accent1>
        <a:srgbClr val="6283AD"/>
      </a:accent1>
      <a:accent2>
        <a:srgbClr val="324966"/>
      </a:accent2>
      <a:accent3>
        <a:srgbClr val="5B9EA4"/>
      </a:accent3>
      <a:accent4>
        <a:srgbClr val="1D5B57"/>
      </a:accent4>
      <a:accent5>
        <a:srgbClr val="1B4430"/>
      </a:accent5>
      <a:accent6>
        <a:srgbClr val="2F3C35"/>
      </a:accent6>
      <a:hlink>
        <a:srgbClr val="ED7307"/>
      </a:hlink>
      <a:folHlink>
        <a:srgbClr val="6D6F71"/>
      </a:folHlink>
    </a:clrScheme>
    <a:fontScheme name="Metal">
      <a:majorFont>
        <a:latin typeface="Eurostile"/>
        <a:ea typeface=""/>
        <a:cs typeface=""/>
        <a:font script="Jpan" typeface="ＭＳ Ｐゴシック"/>
      </a:majorFont>
      <a:minorFont>
        <a:latin typeface="Eurostile"/>
        <a:ea typeface=""/>
        <a:cs typeface=""/>
        <a:font script="Jpan" typeface="ＭＳ Ｐゴシック"/>
      </a:minorFont>
    </a:fontScheme>
    <a:fmtScheme name="Metal">
      <a:fillStyleLst>
        <a:solidFill>
          <a:schemeClr val="phClr"/>
        </a:solidFill>
        <a:gradFill rotWithShape="1">
          <a:gsLst>
            <a:gs pos="0">
              <a:schemeClr val="phClr">
                <a:tint val="100000"/>
                <a:shade val="60000"/>
                <a:satMod val="130000"/>
              </a:schemeClr>
            </a:gs>
            <a:gs pos="100000">
              <a:schemeClr val="phClr">
                <a:tint val="70000"/>
                <a:shade val="94000"/>
                <a:satMod val="135000"/>
              </a:schemeClr>
            </a:gs>
          </a:gsLst>
          <a:lin ang="16200000" scaled="1"/>
        </a:gradFill>
        <a:gradFill rotWithShape="1">
          <a:gsLst>
            <a:gs pos="0">
              <a:schemeClr val="phClr">
                <a:shade val="60000"/>
                <a:satMod val="130000"/>
              </a:schemeClr>
            </a:gs>
            <a:gs pos="100000">
              <a:schemeClr val="phClr">
                <a:tint val="70000"/>
                <a:shade val="94000"/>
                <a:satMod val="135000"/>
              </a:schemeClr>
            </a:gs>
          </a:gsLst>
          <a:lin ang="16200000" scaled="1"/>
        </a:gradFill>
      </a:fillStyleLst>
      <a:lnStyleLst>
        <a:ln w="12700" cap="flat" cmpd="sng" algn="ctr">
          <a:solidFill>
            <a:schemeClr val="phClr">
              <a:shade val="95000"/>
              <a:satMod val="105000"/>
            </a:schemeClr>
          </a:solidFill>
          <a:prstDash val="solid"/>
        </a:ln>
        <a:ln w="12700"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innerShdw blurRad="50800" dist="25400" dir="13500000">
              <a:srgbClr val="808080">
                <a:alpha val="75000"/>
              </a:srgbClr>
            </a:innerShdw>
            <a:outerShdw blurRad="38100" dist="12700" dir="5400000" rotWithShape="0">
              <a:srgbClr val="FFFFFF">
                <a:alpha val="35000"/>
              </a:srgbClr>
            </a:outerShdw>
          </a:effectLst>
        </a:effectStyle>
        <a:effectStyle>
          <a:effectLst>
            <a:outerShdw blurRad="50800" dist="25400" dir="5400000" rotWithShape="0">
              <a:srgbClr val="000000">
                <a:alpha val="35000"/>
              </a:srgbClr>
            </a:outerShdw>
          </a:effectLst>
          <a:scene3d>
            <a:camera prst="orthographicFront">
              <a:rot lat="0" lon="0" rev="0"/>
            </a:camera>
            <a:lightRig rig="twoPt" dir="t">
              <a:rot lat="0" lon="0" rev="3000000"/>
            </a:lightRig>
          </a:scene3d>
          <a:sp3d contourW="15875" prstMaterial="matte">
            <a:bevelT w="63500" h="50800" prst="angle"/>
            <a:contourClr>
              <a:schemeClr val="lt1"/>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blipFill rotWithShape="1">
          <a:blip xmlns:r="http://schemas.openxmlformats.org/officeDocument/2006/relationships" r:embed="rId1"/>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Metal.thmx</Template>
  <TotalTime>240</TotalTime>
  <Words>931</Words>
  <Application>Microsoft Macintosh PowerPoint</Application>
  <PresentationFormat>On-screen Show (4:3)</PresentationFormat>
  <Paragraphs>391</Paragraphs>
  <Slides>12</Slides>
  <Notes>12</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12</vt:i4>
      </vt:variant>
    </vt:vector>
  </HeadingPairs>
  <TitlesOfParts>
    <vt:vector size="14" baseType="lpstr">
      <vt:lpstr>Metal</vt:lpstr>
      <vt:lpstr>Worksheet</vt:lpstr>
      <vt:lpstr>New York, New York</vt:lpstr>
      <vt:lpstr>Project Overview</vt:lpstr>
      <vt:lpstr>Problem Definition</vt:lpstr>
      <vt:lpstr>Formulation</vt:lpstr>
      <vt:lpstr>Preferences</vt:lpstr>
      <vt:lpstr>Data</vt:lpstr>
      <vt:lpstr>Model - Decision Variables</vt:lpstr>
      <vt:lpstr>Model - Objective</vt:lpstr>
      <vt:lpstr>Conclusion</vt:lpstr>
      <vt:lpstr>The Route!</vt:lpstr>
      <vt:lpstr>Future Improvements</vt:lpstr>
      <vt:lpstr>Questions?</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New York, New York</dc:title>
  <dc:creator>Talia Camarena</dc:creator>
  <cp:lastModifiedBy> </cp:lastModifiedBy>
  <cp:revision>25</cp:revision>
  <dcterms:created xsi:type="dcterms:W3CDTF">2008-11-17T02:50:15Z</dcterms:created>
  <dcterms:modified xsi:type="dcterms:W3CDTF">2008-11-24T17:51:57Z</dcterms:modified>
</cp:coreProperties>
</file>